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94" r:id="rId3"/>
    <p:sldId id="395" r:id="rId5"/>
    <p:sldId id="377" r:id="rId6"/>
    <p:sldId id="378" r:id="rId7"/>
    <p:sldId id="379" r:id="rId8"/>
    <p:sldId id="380" r:id="rId9"/>
  </p:sldIdLst>
  <p:sldSz cx="14399895" cy="719963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7" userDrawn="1">
          <p15:clr>
            <a:srgbClr val="A4A3A4"/>
          </p15:clr>
        </p15:guide>
        <p15:guide id="2" pos="4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6D00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267"/>
        <p:guide pos="453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99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415906" y="960000"/>
            <a:ext cx="11573859" cy="2698583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3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415906" y="3737953"/>
            <a:ext cx="11573859" cy="1545827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520" spc="20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79725" indent="0" algn="ctr">
              <a:buNone/>
              <a:defRPr sz="1680"/>
            </a:lvl7pPr>
            <a:lvl8pPr marL="3359785" indent="0" algn="ctr">
              <a:buNone/>
              <a:defRPr sz="1680"/>
            </a:lvl8pPr>
            <a:lvl9pPr marL="3839845" indent="0" algn="ctr">
              <a:buNone/>
              <a:defRPr sz="168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718583" y="812598"/>
            <a:ext cx="12960000" cy="575622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415906" y="2607874"/>
            <a:ext cx="11573859" cy="1069606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3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415906" y="3737953"/>
            <a:ext cx="11573859" cy="495118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52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18583" y="638740"/>
            <a:ext cx="12955748" cy="740787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18583" y="1564724"/>
            <a:ext cx="12955748" cy="4996536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2351339" y="4040315"/>
            <a:ext cx="9175748" cy="805039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62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2351339" y="4845354"/>
            <a:ext cx="9175748" cy="910866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9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800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72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84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18583" y="638740"/>
            <a:ext cx="12955748" cy="740787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718583" y="1576063"/>
            <a:ext cx="6114331" cy="4985197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7572756" y="1576063"/>
            <a:ext cx="6114331" cy="4985197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18583" y="638740"/>
            <a:ext cx="12955748" cy="740787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718583" y="1500472"/>
            <a:ext cx="6309921" cy="40063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1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79725" indent="0">
              <a:buNone/>
              <a:defRPr sz="1680" b="1"/>
            </a:lvl7pPr>
            <a:lvl8pPr marL="3359785" indent="0">
              <a:buNone/>
              <a:defRPr sz="1680" b="1"/>
            </a:lvl8pPr>
            <a:lvl9pPr marL="3839845" indent="0">
              <a:buNone/>
              <a:defRPr sz="168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718583" y="1946457"/>
            <a:ext cx="6309921" cy="4614803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7365059" y="1492629"/>
            <a:ext cx="6309921" cy="40063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1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79725" indent="0">
              <a:buNone/>
              <a:defRPr sz="1680" b="1"/>
            </a:lvl7pPr>
            <a:lvl8pPr marL="3359785" indent="0">
              <a:buNone/>
              <a:defRPr sz="1680" b="1"/>
            </a:lvl8pPr>
            <a:lvl9pPr marL="3839845" indent="0">
              <a:buNone/>
              <a:defRPr sz="168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7365059" y="1946457"/>
            <a:ext cx="6309921" cy="4614803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18583" y="638740"/>
            <a:ext cx="12955748" cy="740787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718583" y="1632756"/>
            <a:ext cx="6180800" cy="48377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8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7500473" y="1632756"/>
            <a:ext cx="6173858" cy="48377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8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2088347" y="960000"/>
            <a:ext cx="1233071" cy="52800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94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1080000" y="960000"/>
            <a:ext cx="10829764" cy="5280000"/>
          </a:xfrm>
        </p:spPr>
        <p:txBody>
          <a:bodyPr vert="eaVert" lIns="46800" tIns="46800" rIns="46800" bIns="46800"/>
          <a:lstStyle>
            <a:lvl1pPr marL="240030" indent="-240030">
              <a:spcAft>
                <a:spcPts val="1000"/>
              </a:spcAft>
              <a:defRPr spc="300"/>
            </a:lvl1pPr>
            <a:lvl2pPr marL="720090" indent="-240030">
              <a:defRPr spc="300"/>
            </a:lvl2pPr>
            <a:lvl3pPr marL="1200150" indent="-240030">
              <a:defRPr spc="300"/>
            </a:lvl3pPr>
            <a:lvl4pPr marL="1680210" indent="-240030">
              <a:defRPr spc="300"/>
            </a:lvl4pPr>
            <a:lvl5pPr marL="2160270" indent="-24003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718583" y="638740"/>
            <a:ext cx="12955748" cy="740787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718583" y="1564724"/>
            <a:ext cx="12955748" cy="4996536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722835" y="6629292"/>
            <a:ext cx="3188976" cy="332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861417" y="6629292"/>
            <a:ext cx="4677165" cy="332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10485355" y="6629292"/>
            <a:ext cx="3188976" cy="332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60120" rtl="0" eaLnBrk="1" fontAlgn="auto" latinLnBrk="0" hangingPunct="1">
        <a:lnSpc>
          <a:spcPct val="100000"/>
        </a:lnSpc>
        <a:spcBef>
          <a:spcPct val="0"/>
        </a:spcBef>
        <a:buNone/>
        <a:defRPr sz="378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9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720090" indent="-240030" algn="l" defTabSz="96012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89735" algn="l"/>
          <a:tab pos="1689735" algn="l"/>
          <a:tab pos="1689735" algn="l"/>
          <a:tab pos="1689735" algn="l"/>
        </a:tabLst>
        <a:defRPr sz="168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200150" indent="-240030" algn="l" defTabSz="96012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8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80210" indent="-240030" algn="l" defTabSz="96012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7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160270" indent="-240030" algn="l" defTabSz="96012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7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639695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55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815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875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725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5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845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68.xml"/><Relationship Id="rId6" Type="http://schemas.openxmlformats.org/officeDocument/2006/relationships/image" Target="../media/image1.png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74.xml"/><Relationship Id="rId6" Type="http://schemas.openxmlformats.org/officeDocument/2006/relationships/image" Target="../media/image2.jpeg"/><Relationship Id="rId5" Type="http://schemas.openxmlformats.org/officeDocument/2006/relationships/tags" Target="../tags/tag73.xml"/><Relationship Id="rId4" Type="http://schemas.openxmlformats.org/officeDocument/2006/relationships/tags" Target="../tags/tag72.xml"/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3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80.xml"/><Relationship Id="rId6" Type="http://schemas.openxmlformats.org/officeDocument/2006/relationships/image" Target="../media/image3.jpeg"/><Relationship Id="rId5" Type="http://schemas.openxmlformats.org/officeDocument/2006/relationships/tags" Target="../tags/tag79.xml"/><Relationship Id="rId4" Type="http://schemas.openxmlformats.org/officeDocument/2006/relationships/tags" Target="../tags/tag78.xml"/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4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86.xml"/><Relationship Id="rId6" Type="http://schemas.openxmlformats.org/officeDocument/2006/relationships/image" Target="../media/image4.jpeg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5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92.xml"/><Relationship Id="rId6" Type="http://schemas.openxmlformats.org/officeDocument/2006/relationships/image" Target="../media/image5.jpeg"/><Relationship Id="rId5" Type="http://schemas.openxmlformats.org/officeDocument/2006/relationships/tags" Target="../tags/tag91.xml"/><Relationship Id="rId4" Type="http://schemas.openxmlformats.org/officeDocument/2006/relationships/tags" Target="../tags/tag90.xml"/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6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98.xml"/><Relationship Id="rId6" Type="http://schemas.openxmlformats.org/officeDocument/2006/relationships/image" Target="../media/image6.jpeg"/><Relationship Id="rId5" Type="http://schemas.openxmlformats.org/officeDocument/2006/relationships/tags" Target="../tags/tag97.xml"/><Relationship Id="rId4" Type="http://schemas.openxmlformats.org/officeDocument/2006/relationships/tags" Target="../tags/tag96.xml"/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-635"/>
            <a:ext cx="14399895" cy="7200265"/>
          </a:xfrm>
          <a:prstGeom prst="rect">
            <a:avLst/>
          </a:prstGeom>
          <a:solidFill>
            <a:srgbClr val="F4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endParaRPr lang="zh-CN" altLang="en-US"/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0" y="9671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>
            <p:custDataLst>
              <p:tags r:id="rId2"/>
            </p:custDataLst>
          </p:nvPr>
        </p:nvGraphicFramePr>
        <p:xfrm>
          <a:off x="127000" y="9798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/>
          <p:nvPr>
            <p:custDataLst>
              <p:tags r:id="rId3"/>
            </p:custDataLst>
          </p:nvPr>
        </p:nvGraphicFramePr>
        <p:xfrm>
          <a:off x="254000" y="9925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/>
          <p:nvPr>
            <p:custDataLst>
              <p:tags r:id="rId4"/>
            </p:custDataLst>
          </p:nvPr>
        </p:nvGraphicFramePr>
        <p:xfrm>
          <a:off x="0" y="4596765"/>
          <a:ext cx="14401800" cy="26035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80360"/>
                <a:gridCol w="2880360"/>
                <a:gridCol w="2880360"/>
                <a:gridCol w="2880360"/>
                <a:gridCol w="2880360"/>
              </a:tblGrid>
              <a:tr h="120523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Item Number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Wattage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Led Quantity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Luminous Flux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Beam Angle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</a:tr>
              <a:tr h="349885">
                <a:tc rowSpan="4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/>
                        <a:t>GL01</a:t>
                      </a:r>
                      <a:endParaRPr 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/>
                        <a:t>320W</a:t>
                      </a:r>
                      <a:endParaRPr lang="en-US" sz="14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/>
                        <a:t>2.7umol/j</a:t>
                      </a:r>
                      <a:endParaRPr lang="en-US" sz="1400" b="0"/>
                    </a:p>
                  </a:txBody>
                  <a:tcPr marL="12700" marR="12700" marT="12700" vert="horz" anchor="ctr" anchorCtr="0"/>
                </a:tc>
                <a:tc rowSpan="4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Full spectrum 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/>
                        <a:t>L522mm* W1152mm</a:t>
                      </a:r>
                      <a:endParaRPr lang="en-US" sz="1400" b="0"/>
                    </a:p>
                  </a:txBody>
                  <a:tcPr marL="12700" marR="12700" marT="12700" vert="horz" anchor="ctr" anchorCtr="0"/>
                </a:tc>
              </a:tr>
              <a:tr h="348615">
                <a:tc vMerge="1"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/>
                        <a:t>480W</a:t>
                      </a:r>
                      <a:endParaRPr lang="en-US" sz="14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/>
                        <a:t>2.7umol/j</a:t>
                      </a:r>
                      <a:endParaRPr lang="en-US" sz="1400" b="0"/>
                    </a:p>
                  </a:txBody>
                  <a:tcPr marL="12700" marR="12700" marT="12700" vert="horz" anchor="ctr" anchorCtr="0"/>
                </a:tc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/>
                        <a:t>L1190mm* W1152mm</a:t>
                      </a:r>
                      <a:endParaRPr lang="en-US" sz="1400" b="0"/>
                    </a:p>
                  </a:txBody>
                  <a:tcPr marL="12700" marR="12700" marT="12700" vert="horz" anchor="ctr" anchorCtr="0"/>
                </a:tc>
              </a:tr>
              <a:tr h="348615">
                <a:tc vMerge="1"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/>
                        <a:t>640W</a:t>
                      </a:r>
                      <a:endParaRPr lang="en-US" sz="14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/>
                        <a:t>2.7umol/j</a:t>
                      </a:r>
                      <a:endParaRPr lang="en-US" sz="1400" b="0"/>
                    </a:p>
                  </a:txBody>
                  <a:tcPr marL="12700" marR="12700" marT="12700" vert="horz" anchor="ctr" anchorCtr="0"/>
                </a:tc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/>
                        <a:t>L1190mm* W1152mm</a:t>
                      </a:r>
                      <a:endParaRPr lang="en-US" sz="1400" b="0"/>
                    </a:p>
                  </a:txBody>
                  <a:tcPr marL="12700" marR="12700" marT="12700" vert="horz" anchor="ctr" anchorCtr="0"/>
                </a:tc>
              </a:tr>
              <a:tr h="351155">
                <a:tc vMerge="1"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/>
                        <a:t>800W</a:t>
                      </a:r>
                      <a:endParaRPr lang="en-US" sz="14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/>
                        <a:t>2.7umol/j</a:t>
                      </a:r>
                      <a:endParaRPr lang="en-US" sz="1400" b="0"/>
                    </a:p>
                  </a:txBody>
                  <a:tcPr marL="12700" marR="12700" marT="12700" vert="horz" anchor="ctr" anchorCtr="0"/>
                </a:tc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/>
                        <a:t>L1190mm* W1152mm</a:t>
                      </a:r>
                      <a:endParaRPr lang="en-US" sz="1400" b="0"/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  <p:graphicFrame>
        <p:nvGraphicFramePr>
          <p:cNvPr id="11" name="表格 10"/>
          <p:cNvGraphicFramePr/>
          <p:nvPr>
            <p:custDataLst>
              <p:tags r:id="rId5"/>
            </p:custDataLst>
          </p:nvPr>
        </p:nvGraphicFramePr>
        <p:xfrm>
          <a:off x="381000" y="10052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8608060" y="1046480"/>
            <a:ext cx="526732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Led Grow Light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Input Voltage:100-277V AC, 50/60 Hz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Material:Aluminum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LED driver brand：MEANWELL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Power factor：&gt;90%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Led Chip:Epistar + LEDSTAR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Warranty:3 Years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Lifespan:50000Hours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567180" y="241300"/>
            <a:ext cx="4102735" cy="4102735"/>
          </a:xfrm>
          <a:prstGeom prst="ellipse">
            <a:avLst/>
          </a:prstGeom>
          <a:blipFill rotWithShape="1"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-5080" y="14605"/>
            <a:ext cx="249428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 sz="4400" b="1">
                <a:gradFill>
                  <a:gsLst>
                    <a:gs pos="0">
                      <a:srgbClr val="F85208"/>
                    </a:gs>
                    <a:gs pos="50000">
                      <a:schemeClr val="accent4">
                        <a:lumMod val="75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sym typeface="+mn-ea"/>
              </a:rPr>
              <a:t>GL01</a:t>
            </a:r>
            <a:endParaRPr lang="en-US" altLang="zh-CN" sz="4400" b="1">
              <a:gradFill>
                <a:gsLst>
                  <a:gs pos="0">
                    <a:srgbClr val="F85208"/>
                  </a:gs>
                  <a:gs pos="50000">
                    <a:schemeClr val="accent4">
                      <a:lumMod val="75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sym typeface="+mn-ea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-635"/>
            <a:ext cx="14399895" cy="7200265"/>
          </a:xfrm>
          <a:prstGeom prst="rect">
            <a:avLst/>
          </a:prstGeom>
          <a:solidFill>
            <a:srgbClr val="F4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endParaRPr lang="zh-CN" altLang="en-US"/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0" y="9671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>
            <p:custDataLst>
              <p:tags r:id="rId2"/>
            </p:custDataLst>
          </p:nvPr>
        </p:nvGraphicFramePr>
        <p:xfrm>
          <a:off x="127000" y="9798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/>
          <p:nvPr>
            <p:custDataLst>
              <p:tags r:id="rId3"/>
            </p:custDataLst>
          </p:nvPr>
        </p:nvGraphicFramePr>
        <p:xfrm>
          <a:off x="254000" y="9925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/>
          <p:nvPr>
            <p:custDataLst>
              <p:tags r:id="rId4"/>
            </p:custDataLst>
          </p:nvPr>
        </p:nvGraphicFramePr>
        <p:xfrm>
          <a:off x="-5080" y="4701540"/>
          <a:ext cx="14401800" cy="249809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80360"/>
                <a:gridCol w="2880360"/>
                <a:gridCol w="2880360"/>
                <a:gridCol w="2880360"/>
                <a:gridCol w="2880360"/>
              </a:tblGrid>
              <a:tr h="7118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Item Number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Wattage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Led Quantity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Luminous Flux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Beam Angle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</a:tr>
              <a:tr h="447040">
                <a:tc rowSpan="4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/>
                        <a:t>GL02</a:t>
                      </a:r>
                      <a:endParaRPr 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/>
                        <a:t>600W</a:t>
                      </a:r>
                      <a:endParaRPr 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2.6umol/j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Full spectrum 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1184*1143*29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</a:tr>
              <a:tr h="446405"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1600"/>
                        <a:t>720W</a:t>
                      </a:r>
                      <a:endParaRPr lang="en-US" alt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>
                          <a:sym typeface="+mn-ea"/>
                        </a:rPr>
                        <a:t>2.8umol/j</a:t>
                      </a:r>
                      <a:endParaRPr lang="en-US" altLang="en-US" sz="1600" b="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>
                          <a:sym typeface="+mn-ea"/>
                        </a:rPr>
                        <a:t>Full spectrum </a:t>
                      </a:r>
                      <a:endParaRPr lang="en-US" altLang="en-US" sz="1600" b="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>
                          <a:sym typeface="+mn-ea"/>
                        </a:rPr>
                        <a:t>1184*1143*29</a:t>
                      </a:r>
                      <a:endParaRPr lang="en-US" altLang="en-US" sz="1600" b="0"/>
                    </a:p>
                  </a:txBody>
                  <a:tcPr marL="12700" marR="12700" marT="12700" vert="horz" anchor="ctr" anchorCtr="0"/>
                </a:tc>
              </a:tr>
              <a:tr h="446405"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1600"/>
                        <a:t>800W</a:t>
                      </a:r>
                      <a:endParaRPr lang="en-US" alt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>
                          <a:sym typeface="+mn-ea"/>
                        </a:rPr>
                        <a:t>3.0umol/j</a:t>
                      </a:r>
                      <a:endParaRPr lang="en-US" altLang="en-US" sz="1600" b="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>
                          <a:sym typeface="+mn-ea"/>
                        </a:rPr>
                        <a:t>Full spectrum </a:t>
                      </a:r>
                      <a:endParaRPr lang="en-US" altLang="en-US" sz="1600" b="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>
                          <a:sym typeface="+mn-ea"/>
                        </a:rPr>
                        <a:t>1184*1143*29</a:t>
                      </a:r>
                      <a:endParaRPr lang="en-US" altLang="en-US" sz="1600" b="0"/>
                    </a:p>
                  </a:txBody>
                  <a:tcPr marL="12700" marR="12700" marT="12700" vert="horz" anchor="ctr" anchorCtr="0"/>
                </a:tc>
              </a:tr>
              <a:tr h="446405"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1600"/>
                        <a:t>1000W</a:t>
                      </a:r>
                      <a:endParaRPr lang="en-US" alt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>
                          <a:sym typeface="+mn-ea"/>
                        </a:rPr>
                        <a:t>3.2umol/j</a:t>
                      </a:r>
                      <a:endParaRPr lang="en-US" altLang="en-US" sz="1600" b="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>
                          <a:sym typeface="+mn-ea"/>
                        </a:rPr>
                        <a:t>Full spectrum </a:t>
                      </a:r>
                      <a:endParaRPr lang="en-US" altLang="en-US" sz="1600" b="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>
                          <a:sym typeface="+mn-ea"/>
                        </a:rPr>
                        <a:t>1184*1143*29</a:t>
                      </a:r>
                      <a:endParaRPr lang="en-US" altLang="en-US" sz="1600" b="0"/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  <p:graphicFrame>
        <p:nvGraphicFramePr>
          <p:cNvPr id="11" name="表格 10"/>
          <p:cNvGraphicFramePr/>
          <p:nvPr>
            <p:custDataLst>
              <p:tags r:id="rId5"/>
            </p:custDataLst>
          </p:nvPr>
        </p:nvGraphicFramePr>
        <p:xfrm>
          <a:off x="381000" y="10052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8608060" y="1046480"/>
            <a:ext cx="526732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Led Grow Light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Input Voltage:100-277V AC, 50/60 Hz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Material:Aluminum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LED driver brand：MEANWELL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Power factor：&gt;90%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Led Chip:Epistar + LEDSTAR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Warranty:3 Years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Lifespan:50000Hours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567180" y="241300"/>
            <a:ext cx="4102735" cy="4102735"/>
          </a:xfrm>
          <a:prstGeom prst="ellipse">
            <a:avLst/>
          </a:prstGeom>
          <a:blipFill rotWithShape="1"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-5080" y="14605"/>
            <a:ext cx="249428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 sz="4400" b="1">
                <a:gradFill>
                  <a:gsLst>
                    <a:gs pos="0">
                      <a:srgbClr val="F85208"/>
                    </a:gs>
                    <a:gs pos="50000">
                      <a:schemeClr val="accent4">
                        <a:lumMod val="75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sym typeface="+mn-ea"/>
              </a:rPr>
              <a:t>GL02</a:t>
            </a:r>
            <a:endParaRPr lang="en-US" altLang="zh-CN" sz="4400" b="1">
              <a:gradFill>
                <a:gsLst>
                  <a:gs pos="0">
                    <a:srgbClr val="F85208"/>
                  </a:gs>
                  <a:gs pos="50000">
                    <a:schemeClr val="accent4">
                      <a:lumMod val="75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sym typeface="+mn-ea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-635"/>
            <a:ext cx="14399895" cy="7200265"/>
          </a:xfrm>
          <a:prstGeom prst="rect">
            <a:avLst/>
          </a:prstGeom>
          <a:solidFill>
            <a:srgbClr val="F4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endParaRPr lang="zh-CN" altLang="en-US"/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0" y="9671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>
            <p:custDataLst>
              <p:tags r:id="rId2"/>
            </p:custDataLst>
          </p:nvPr>
        </p:nvGraphicFramePr>
        <p:xfrm>
          <a:off x="127000" y="9798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/>
          <p:nvPr>
            <p:custDataLst>
              <p:tags r:id="rId3"/>
            </p:custDataLst>
          </p:nvPr>
        </p:nvGraphicFramePr>
        <p:xfrm>
          <a:off x="254000" y="9925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/>
          <p:nvPr>
            <p:custDataLst>
              <p:tags r:id="rId4"/>
            </p:custDataLst>
          </p:nvPr>
        </p:nvGraphicFramePr>
        <p:xfrm>
          <a:off x="0" y="4596765"/>
          <a:ext cx="14401800" cy="260286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80360"/>
                <a:gridCol w="2880360"/>
                <a:gridCol w="2880360"/>
                <a:gridCol w="2880360"/>
                <a:gridCol w="2880360"/>
              </a:tblGrid>
              <a:tr h="120523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Item Number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Wattage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Led Quantity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Luminous Flux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Beam Angle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</a:tr>
              <a:tr h="349250">
                <a:tc rowSpan="4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/>
                        <a:t>GL03</a:t>
                      </a:r>
                      <a:endParaRPr 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/>
                        <a:t>100W</a:t>
                      </a:r>
                      <a:endParaRPr lang="en-US" sz="14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/>
                        <a:t>2.7umol/j</a:t>
                      </a:r>
                      <a:endParaRPr lang="en-US" sz="1400" b="0"/>
                    </a:p>
                  </a:txBody>
                  <a:tcPr marL="12700" marR="12700" marT="12700" vert="horz" anchor="ctr" anchorCtr="0"/>
                </a:tc>
                <a:tc rowSpan="4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/>
                        <a:t>Full spectrum </a:t>
                      </a:r>
                      <a:endParaRPr lang="en-US" sz="1400" b="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/>
                        <a:t>300*240*55</a:t>
                      </a:r>
                      <a:endParaRPr lang="en-US" sz="1400" b="0"/>
                    </a:p>
                  </a:txBody>
                  <a:tcPr marL="12700" marR="12700" marT="12700" vert="horz" anchor="ctr" anchorCtr="0"/>
                </a:tc>
              </a:tr>
              <a:tr h="348615">
                <a:tc vMerge="1"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/>
                        <a:t>220W</a:t>
                      </a:r>
                      <a:endParaRPr lang="en-US" sz="14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/>
                        <a:t>2.7umol/j</a:t>
                      </a:r>
                      <a:endParaRPr lang="en-US" sz="1400" b="0"/>
                    </a:p>
                  </a:txBody>
                  <a:tcPr marL="12700" marR="12700" marT="12700" vert="horz" anchor="ctr" anchorCtr="0"/>
                </a:tc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/>
                        <a:t>600*240*55</a:t>
                      </a:r>
                      <a:endParaRPr lang="en-US" sz="1400" b="0"/>
                    </a:p>
                  </a:txBody>
                  <a:tcPr marL="12700" marR="12700" marT="12700" vert="horz" anchor="ctr" anchorCtr="0"/>
                </a:tc>
              </a:tr>
              <a:tr h="348615">
                <a:tc vMerge="1"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/>
                        <a:t>450W</a:t>
                      </a:r>
                      <a:endParaRPr lang="en-US" sz="14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/>
                        <a:t>2.7umol/j</a:t>
                      </a:r>
                      <a:endParaRPr lang="en-US" sz="1400" b="0"/>
                    </a:p>
                  </a:txBody>
                  <a:tcPr marL="12700" marR="12700" marT="12700" vert="horz" anchor="ctr" anchorCtr="0"/>
                </a:tc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/>
                        <a:t>600*460*55</a:t>
                      </a:r>
                      <a:endParaRPr lang="en-US" sz="1400" b="0"/>
                    </a:p>
                  </a:txBody>
                  <a:tcPr marL="12700" marR="12700" marT="12700" vert="horz" anchor="ctr" anchorCtr="0"/>
                </a:tc>
              </a:tr>
              <a:tr h="351155">
                <a:tc vMerge="1"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/>
                        <a:t>660W</a:t>
                      </a:r>
                      <a:endParaRPr lang="en-US" sz="14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/>
                        <a:t>2.7umol/j</a:t>
                      </a:r>
                      <a:endParaRPr lang="en-US" sz="1400" b="0"/>
                    </a:p>
                  </a:txBody>
                  <a:tcPr marL="12700" marR="12700" marT="12700" vert="horz" anchor="ctr" anchorCtr="0"/>
                </a:tc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/>
                        <a:t>720*600*55</a:t>
                      </a:r>
                      <a:endParaRPr lang="en-US" sz="1400" b="0"/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  <p:graphicFrame>
        <p:nvGraphicFramePr>
          <p:cNvPr id="11" name="表格 10"/>
          <p:cNvGraphicFramePr/>
          <p:nvPr>
            <p:custDataLst>
              <p:tags r:id="rId5"/>
            </p:custDataLst>
          </p:nvPr>
        </p:nvGraphicFramePr>
        <p:xfrm>
          <a:off x="381000" y="10052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8608060" y="1046480"/>
            <a:ext cx="526732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Led Grow Light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Input Voltage:100-277V AC, 50/60 Hz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Material:Aluminum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LED driver brand：MEANWELL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Power factor：&gt;90%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Led Chip:Epistar + LEDSTAR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Warranty:3 Years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Lifespan:50000Hours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567180" y="241300"/>
            <a:ext cx="4102735" cy="4102735"/>
          </a:xfrm>
          <a:prstGeom prst="ellipse">
            <a:avLst/>
          </a:prstGeom>
          <a:blipFill rotWithShape="1"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0" y="0"/>
            <a:ext cx="249428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 sz="4400" b="1">
                <a:gradFill>
                  <a:gsLst>
                    <a:gs pos="0">
                      <a:srgbClr val="F85208"/>
                    </a:gs>
                    <a:gs pos="50000">
                      <a:schemeClr val="accent4">
                        <a:lumMod val="75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sym typeface="+mn-ea"/>
              </a:rPr>
              <a:t>GL03</a:t>
            </a:r>
            <a:endParaRPr lang="en-US" altLang="zh-CN" sz="4400" b="1">
              <a:gradFill>
                <a:gsLst>
                  <a:gs pos="0">
                    <a:srgbClr val="F85208"/>
                  </a:gs>
                  <a:gs pos="50000">
                    <a:schemeClr val="accent4">
                      <a:lumMod val="75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sym typeface="+mn-ea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-635"/>
            <a:ext cx="14399895" cy="7200265"/>
          </a:xfrm>
          <a:prstGeom prst="rect">
            <a:avLst/>
          </a:prstGeom>
          <a:solidFill>
            <a:srgbClr val="F4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endParaRPr lang="zh-CN" altLang="en-US"/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0" y="9671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>
            <p:custDataLst>
              <p:tags r:id="rId2"/>
            </p:custDataLst>
          </p:nvPr>
        </p:nvGraphicFramePr>
        <p:xfrm>
          <a:off x="127000" y="9798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/>
          <p:nvPr>
            <p:custDataLst>
              <p:tags r:id="rId3"/>
            </p:custDataLst>
          </p:nvPr>
        </p:nvGraphicFramePr>
        <p:xfrm>
          <a:off x="254000" y="9925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/>
          <p:nvPr>
            <p:custDataLst>
              <p:tags r:id="rId4"/>
            </p:custDataLst>
          </p:nvPr>
        </p:nvGraphicFramePr>
        <p:xfrm>
          <a:off x="-5080" y="4838700"/>
          <a:ext cx="14401800" cy="260286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80360"/>
                <a:gridCol w="2880360"/>
                <a:gridCol w="2880360"/>
                <a:gridCol w="2880360"/>
                <a:gridCol w="2880360"/>
              </a:tblGrid>
              <a:tr h="11520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Item Number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Wattage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Led Quantity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Luminous Flux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Beam Angle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</a:tr>
              <a:tr h="402590"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/>
                        <a:t>GL04</a:t>
                      </a:r>
                      <a:endParaRPr 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/>
                        <a:t>20W</a:t>
                      </a:r>
                      <a:endParaRPr 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2.8umol/j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12 Bands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110*80*620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</a:tr>
              <a:tr h="403225">
                <a:tc vMerge="1"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/>
                        <a:t>30W</a:t>
                      </a:r>
                      <a:endParaRPr 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2.8umol/j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110*80*620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</a:tr>
              <a:tr h="403225">
                <a:tc vMerge="1"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/>
                        <a:t>40W</a:t>
                      </a:r>
                      <a:endParaRPr 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2.8umol/j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110*80*620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  <p:graphicFrame>
        <p:nvGraphicFramePr>
          <p:cNvPr id="11" name="表格 10"/>
          <p:cNvGraphicFramePr/>
          <p:nvPr>
            <p:custDataLst>
              <p:tags r:id="rId5"/>
            </p:custDataLst>
          </p:nvPr>
        </p:nvGraphicFramePr>
        <p:xfrm>
          <a:off x="381000" y="10052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8608060" y="1046480"/>
            <a:ext cx="526732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Led Grow Light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Input Voltage:100-277V AC, 50/60 Hz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Material:Plastic + Aluminum+Iron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LED driver brand：MEANWELL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Power factor：&gt;90%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Led Chip:Epistar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Warranty:3 Years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Lifespan:50000Hours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567180" y="241300"/>
            <a:ext cx="4102735" cy="4102735"/>
          </a:xfrm>
          <a:prstGeom prst="ellipse">
            <a:avLst/>
          </a:prstGeom>
          <a:blipFill rotWithShape="1"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-5080" y="14605"/>
            <a:ext cx="249428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 sz="4400" b="1">
                <a:gradFill>
                  <a:gsLst>
                    <a:gs pos="0">
                      <a:srgbClr val="F85208"/>
                    </a:gs>
                    <a:gs pos="50000">
                      <a:schemeClr val="accent4">
                        <a:lumMod val="75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sym typeface="+mn-ea"/>
              </a:rPr>
              <a:t>GL04</a:t>
            </a:r>
            <a:endParaRPr lang="en-US" altLang="zh-CN" sz="4400" b="1">
              <a:gradFill>
                <a:gsLst>
                  <a:gs pos="0">
                    <a:srgbClr val="F85208"/>
                  </a:gs>
                  <a:gs pos="50000">
                    <a:schemeClr val="accent4">
                      <a:lumMod val="75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sym typeface="+mn-ea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-635"/>
            <a:ext cx="14399895" cy="7200265"/>
          </a:xfrm>
          <a:prstGeom prst="rect">
            <a:avLst/>
          </a:prstGeom>
          <a:solidFill>
            <a:srgbClr val="F4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endParaRPr lang="zh-CN" altLang="en-US"/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0" y="9671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>
            <p:custDataLst>
              <p:tags r:id="rId2"/>
            </p:custDataLst>
          </p:nvPr>
        </p:nvGraphicFramePr>
        <p:xfrm>
          <a:off x="127000" y="9798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/>
          <p:nvPr>
            <p:custDataLst>
              <p:tags r:id="rId3"/>
            </p:custDataLst>
          </p:nvPr>
        </p:nvGraphicFramePr>
        <p:xfrm>
          <a:off x="254000" y="9925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/>
          <p:nvPr>
            <p:custDataLst>
              <p:tags r:id="rId4"/>
            </p:custDataLst>
          </p:nvPr>
        </p:nvGraphicFramePr>
        <p:xfrm>
          <a:off x="-5080" y="4982210"/>
          <a:ext cx="14401800" cy="2217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80360"/>
                <a:gridCol w="2880360"/>
                <a:gridCol w="2880360"/>
                <a:gridCol w="2880360"/>
                <a:gridCol w="2880360"/>
              </a:tblGrid>
              <a:tr h="10080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Item Number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Wattage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Led Quantity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Luminous Flux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Beam Angle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</a:tr>
              <a:tr h="302400">
                <a:tc rowSpan="4">
                  <a:txBody>
                    <a:bodyPr/>
                    <a:p>
                      <a:pPr algn="ctr">
                        <a:buClrTx/>
                        <a:buSzTx/>
                        <a:buFontTx/>
                      </a:pPr>
                      <a:r>
                        <a:rPr lang="en-US" sz="1600">
                          <a:sym typeface="+mn-ea"/>
                        </a:rPr>
                        <a:t>GL05</a:t>
                      </a:r>
                      <a:endParaRPr 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/>
                        <a:t>9W</a:t>
                      </a:r>
                      <a:endParaRPr 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2.8umol/j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  <a:tc rowSpan="4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Full spectrum 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  <a:tc rowSpan="4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Can be customized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</a:tr>
              <a:tr h="302400">
                <a:tc vMerge="1"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/>
                        <a:t>18W</a:t>
                      </a:r>
                      <a:endParaRPr 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2.8umol/j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  <a:tc vMerge="1">
                  <a:tcPr marL="12700" marR="12700" marT="12700" vert="horz" anchor="ctr" anchorCtr="0"/>
                </a:tc>
                <a:tc vMerge="1">
                  <a:tcPr marL="12700" marR="12700" marT="12700" vert="horz" anchor="ctr" anchorCtr="0"/>
                </a:tc>
              </a:tr>
              <a:tr h="302400">
                <a:tc vMerge="1"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/>
                        <a:t>36W</a:t>
                      </a:r>
                      <a:endParaRPr 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2.8umol/j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  <a:tc vMerge="1">
                  <a:tcPr marL="12700" marR="12700" marT="12700" vert="horz" anchor="ctr" anchorCtr="0"/>
                </a:tc>
                <a:tc vMerge="1">
                  <a:tcPr marL="12700" marR="12700" marT="12700" vert="horz" anchor="ctr" anchorCtr="0"/>
                </a:tc>
              </a:tr>
              <a:tr h="302400">
                <a:tc vMerge="1"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/>
                        <a:t>60W</a:t>
                      </a:r>
                      <a:endParaRPr 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2.8umol/j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  <a:tc vMerge="1">
                  <a:tcPr marL="12700" marR="12700" marT="12700" vert="horz" anchor="ctr" anchorCtr="0"/>
                </a:tc>
                <a:tc vMerge="1">
                  <a:tcPr marL="12700" marR="12700" marT="12700" vert="horz" anchor="ctr" anchorCtr="0"/>
                </a:tc>
              </a:tr>
            </a:tbl>
          </a:graphicData>
        </a:graphic>
      </p:graphicFrame>
      <p:graphicFrame>
        <p:nvGraphicFramePr>
          <p:cNvPr id="11" name="表格 10"/>
          <p:cNvGraphicFramePr/>
          <p:nvPr>
            <p:custDataLst>
              <p:tags r:id="rId5"/>
            </p:custDataLst>
          </p:nvPr>
        </p:nvGraphicFramePr>
        <p:xfrm>
          <a:off x="381000" y="10052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8608060" y="1046480"/>
            <a:ext cx="526732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Frameless panel light  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Material:Aluminum+PMMA/PS/MS Cover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Input Voltage:AC85- 265V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Led Chip:2835SMD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Chip Brand :Epistar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IP Rating:IP44           CRI&gt;80           PF&gt;0.9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Color Temperature:3000K/4500K/6000K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Operating Temperature:-20℃ -50℃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Life Span：50000hours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Certificate：CE,ROHS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567180" y="241300"/>
            <a:ext cx="4102735" cy="4102735"/>
          </a:xfrm>
          <a:prstGeom prst="ellipse">
            <a:avLst/>
          </a:prstGeom>
          <a:blipFill rotWithShape="1"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-5080" y="14605"/>
            <a:ext cx="249428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 sz="4400" b="1">
                <a:gradFill>
                  <a:gsLst>
                    <a:gs pos="0">
                      <a:srgbClr val="F85208"/>
                    </a:gs>
                    <a:gs pos="50000">
                      <a:schemeClr val="accent4">
                        <a:lumMod val="75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sym typeface="+mn-ea"/>
              </a:rPr>
              <a:t>GL05</a:t>
            </a:r>
            <a:endParaRPr lang="en-US" altLang="zh-CN" sz="4400" b="1">
              <a:gradFill>
                <a:gsLst>
                  <a:gs pos="0">
                    <a:srgbClr val="F85208"/>
                  </a:gs>
                  <a:gs pos="50000">
                    <a:schemeClr val="accent4">
                      <a:lumMod val="75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sym typeface="+mn-ea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-635"/>
            <a:ext cx="14399895" cy="7200265"/>
          </a:xfrm>
          <a:prstGeom prst="rect">
            <a:avLst/>
          </a:prstGeom>
          <a:solidFill>
            <a:srgbClr val="F4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endParaRPr lang="zh-CN" altLang="en-US"/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0" y="9671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>
            <p:custDataLst>
              <p:tags r:id="rId2"/>
            </p:custDataLst>
          </p:nvPr>
        </p:nvGraphicFramePr>
        <p:xfrm>
          <a:off x="127000" y="9798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/>
          <p:nvPr>
            <p:custDataLst>
              <p:tags r:id="rId3"/>
            </p:custDataLst>
          </p:nvPr>
        </p:nvGraphicFramePr>
        <p:xfrm>
          <a:off x="254000" y="9925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/>
          <p:nvPr>
            <p:custDataLst>
              <p:tags r:id="rId4"/>
            </p:custDataLst>
          </p:nvPr>
        </p:nvGraphicFramePr>
        <p:xfrm>
          <a:off x="-5080" y="4794250"/>
          <a:ext cx="14401800" cy="260286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80360"/>
                <a:gridCol w="2880360"/>
                <a:gridCol w="2880360"/>
                <a:gridCol w="2880360"/>
                <a:gridCol w="2880360"/>
              </a:tblGrid>
              <a:tr h="10080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Item Number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Wattage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Led Quantity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Luminous Flux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/>
                        <a:t>Beam Angle</a:t>
                      </a:r>
                      <a:endParaRPr lang="en-US" sz="1600" b="1"/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</a:tr>
              <a:tr h="349250">
                <a:tc rowSpan="4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/>
                        <a:t>CL06</a:t>
                      </a:r>
                      <a:endParaRPr 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/>
                        <a:t>15W</a:t>
                      </a:r>
                      <a:endParaRPr 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2.8umol/j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  <a:tc rowSpan="4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Full spectrum 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550*280*120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</a:tr>
              <a:tr h="348615">
                <a:tc vMerge="1"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/>
                        <a:t>30W</a:t>
                      </a:r>
                      <a:endParaRPr 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2.8umol/j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550*280*120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</a:tr>
              <a:tr h="348615">
                <a:tc vMerge="1"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/>
                        <a:t>45W</a:t>
                      </a:r>
                      <a:endParaRPr 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2.8umol/j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550*280*120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</a:tr>
              <a:tr h="351155">
                <a:tc vMerge="1"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/>
                        <a:t>60W</a:t>
                      </a:r>
                      <a:endParaRPr 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2.8umol/j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/>
                        <a:t>550*280*120</a:t>
                      </a:r>
                      <a:endParaRPr lang="en-US" sz="1600" b="0"/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  <p:graphicFrame>
        <p:nvGraphicFramePr>
          <p:cNvPr id="11" name="表格 10"/>
          <p:cNvGraphicFramePr/>
          <p:nvPr>
            <p:custDataLst>
              <p:tags r:id="rId5"/>
            </p:custDataLst>
          </p:nvPr>
        </p:nvGraphicFramePr>
        <p:xfrm>
          <a:off x="381000" y="10052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8608060" y="1046480"/>
            <a:ext cx="526732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Frameless panel light  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Material:Aluminum+PMMA/PS/MS Cover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Input Voltage:AC85- 265V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Led Chip:2835SMD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Chip Brand :Epistar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IP Rating:IP44           CRI&gt;80           PF&gt;0.9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Color Temperature:3000K/4500K/6000K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Operating Temperature:-20℃ -50℃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Life Span：50000hours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Certificate：CE,ROHS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567180" y="241300"/>
            <a:ext cx="4102735" cy="4102735"/>
          </a:xfrm>
          <a:prstGeom prst="ellipse">
            <a:avLst/>
          </a:prstGeom>
          <a:blipFill rotWithShape="1"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-5080" y="14605"/>
            <a:ext cx="249428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 sz="4400" b="1">
                <a:gradFill>
                  <a:gsLst>
                    <a:gs pos="0">
                      <a:srgbClr val="F85208"/>
                    </a:gs>
                    <a:gs pos="50000">
                      <a:schemeClr val="accent4">
                        <a:lumMod val="75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sym typeface="+mn-ea"/>
              </a:rPr>
              <a:t>CL06</a:t>
            </a:r>
            <a:endParaRPr lang="en-US" altLang="zh-CN" sz="4400" b="1">
              <a:gradFill>
                <a:gsLst>
                  <a:gs pos="0">
                    <a:srgbClr val="F85208"/>
                  </a:gs>
                  <a:gs pos="50000">
                    <a:schemeClr val="accent4">
                      <a:lumMod val="75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sym typeface="+mn-ea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TABLE_BEAUTIFY" val="smartTable{6912f6e2-8fd1-4a4f-9ec0-6aa026056f43}"/>
</p:tagLst>
</file>

<file path=ppt/tags/tag64.xml><?xml version="1.0" encoding="utf-8"?>
<p:tagLst xmlns:p="http://schemas.openxmlformats.org/presentationml/2006/main">
  <p:tag name="KSO_WM_UNIT_TABLE_BEAUTIFY" val="smartTable{a2f23673-f23a-49ee-a6d8-d62826f97a1e}"/>
</p:tagLst>
</file>

<file path=ppt/tags/tag65.xml><?xml version="1.0" encoding="utf-8"?>
<p:tagLst xmlns:p="http://schemas.openxmlformats.org/presentationml/2006/main">
  <p:tag name="KSO_WM_UNIT_TABLE_BEAUTIFY" val="smartTable{78e08a5f-f4c1-47cd-93fe-c0dfa94794e1}"/>
</p:tagLst>
</file>

<file path=ppt/tags/tag66.xml><?xml version="1.0" encoding="utf-8"?>
<p:tagLst xmlns:p="http://schemas.openxmlformats.org/presentationml/2006/main">
  <p:tag name="KSO_WM_UNIT_TABLE_BEAUTIFY" val="smartTable{00709f48-81f3-461c-9eea-1080eafe2e5b}"/>
  <p:tag name="TABLE_ENDDRAG_ORIGIN_RECT" val="1134*204"/>
  <p:tag name="TABLE_ENDDRAG_RECT" val="0*361*1134*204"/>
  <p:tag name="TABLE_EMPHASIZE_COLOR" val="16415013"/>
</p:tagLst>
</file>

<file path=ppt/tags/tag67.xml><?xml version="1.0" encoding="utf-8"?>
<p:tagLst xmlns:p="http://schemas.openxmlformats.org/presentationml/2006/main">
  <p:tag name="KSO_WM_UNIT_TABLE_BEAUTIFY" val="smartTable{6477d0f9-a824-4f9d-a85f-f8e6cd99508e}"/>
</p:tagLst>
</file>

<file path=ppt/tags/tag6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p="http://schemas.openxmlformats.org/presentationml/2006/main">
  <p:tag name="KSO_WM_UNIT_TABLE_BEAUTIFY" val="smartTable{6912f6e2-8fd1-4a4f-9ec0-6aa026056f43}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TABLE_BEAUTIFY" val="smartTable{a2f23673-f23a-49ee-a6d8-d62826f97a1e}"/>
</p:tagLst>
</file>

<file path=ppt/tags/tag71.xml><?xml version="1.0" encoding="utf-8"?>
<p:tagLst xmlns:p="http://schemas.openxmlformats.org/presentationml/2006/main">
  <p:tag name="KSO_WM_UNIT_TABLE_BEAUTIFY" val="smartTable{78e08a5f-f4c1-47cd-93fe-c0dfa94794e1}"/>
</p:tagLst>
</file>

<file path=ppt/tags/tag72.xml><?xml version="1.0" encoding="utf-8"?>
<p:tagLst xmlns:p="http://schemas.openxmlformats.org/presentationml/2006/main">
  <p:tag name="KSO_WM_UNIT_TABLE_BEAUTIFY" val="smartTable{00709f48-81f3-461c-9eea-1080eafe2e5b}"/>
  <p:tag name="TABLE_ENDDRAG_ORIGIN_RECT" val="1134*196"/>
  <p:tag name="TABLE_ENDDRAG_RECT" val="0*370*1134*196"/>
  <p:tag name="TABLE_EMPHASIZE_COLOR" val="16415013"/>
</p:tagLst>
</file>

<file path=ppt/tags/tag73.xml><?xml version="1.0" encoding="utf-8"?>
<p:tagLst xmlns:p="http://schemas.openxmlformats.org/presentationml/2006/main">
  <p:tag name="KSO_WM_UNIT_TABLE_BEAUTIFY" val="smartTable{6477d0f9-a824-4f9d-a85f-f8e6cd99508e}"/>
</p:tagLst>
</file>

<file path=ppt/tags/tag7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5.xml><?xml version="1.0" encoding="utf-8"?>
<p:tagLst xmlns:p="http://schemas.openxmlformats.org/presentationml/2006/main">
  <p:tag name="KSO_WM_UNIT_TABLE_BEAUTIFY" val="smartTable{6912f6e2-8fd1-4a4f-9ec0-6aa026056f43}"/>
</p:tagLst>
</file>

<file path=ppt/tags/tag76.xml><?xml version="1.0" encoding="utf-8"?>
<p:tagLst xmlns:p="http://schemas.openxmlformats.org/presentationml/2006/main">
  <p:tag name="KSO_WM_UNIT_TABLE_BEAUTIFY" val="smartTable{a2f23673-f23a-49ee-a6d8-d62826f97a1e}"/>
</p:tagLst>
</file>

<file path=ppt/tags/tag77.xml><?xml version="1.0" encoding="utf-8"?>
<p:tagLst xmlns:p="http://schemas.openxmlformats.org/presentationml/2006/main">
  <p:tag name="KSO_WM_UNIT_TABLE_BEAUTIFY" val="smartTable{78e08a5f-f4c1-47cd-93fe-c0dfa94794e1}"/>
</p:tagLst>
</file>

<file path=ppt/tags/tag78.xml><?xml version="1.0" encoding="utf-8"?>
<p:tagLst xmlns:p="http://schemas.openxmlformats.org/presentationml/2006/main">
  <p:tag name="KSO_WM_UNIT_TABLE_BEAUTIFY" val="smartTable{00709f48-81f3-461c-9eea-1080eafe2e5b}"/>
  <p:tag name="TABLE_ENDDRAG_ORIGIN_RECT" val="1133*204"/>
  <p:tag name="TABLE_ENDDRAG_RECT" val="0*361*1133*204"/>
  <p:tag name="TABLE_EMPHASIZE_COLOR" val="16415013"/>
</p:tagLst>
</file>

<file path=ppt/tags/tag79.xml><?xml version="1.0" encoding="utf-8"?>
<p:tagLst xmlns:p="http://schemas.openxmlformats.org/presentationml/2006/main">
  <p:tag name="KSO_WM_UNIT_TABLE_BEAUTIFY" val="smartTable{6477d0f9-a824-4f9d-a85f-f8e6cd99508e}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1.xml><?xml version="1.0" encoding="utf-8"?>
<p:tagLst xmlns:p="http://schemas.openxmlformats.org/presentationml/2006/main">
  <p:tag name="KSO_WM_UNIT_TABLE_BEAUTIFY" val="smartTable{6912f6e2-8fd1-4a4f-9ec0-6aa026056f43}"/>
</p:tagLst>
</file>

<file path=ppt/tags/tag82.xml><?xml version="1.0" encoding="utf-8"?>
<p:tagLst xmlns:p="http://schemas.openxmlformats.org/presentationml/2006/main">
  <p:tag name="KSO_WM_UNIT_TABLE_BEAUTIFY" val="smartTable{a2f23673-f23a-49ee-a6d8-d62826f97a1e}"/>
</p:tagLst>
</file>

<file path=ppt/tags/tag83.xml><?xml version="1.0" encoding="utf-8"?>
<p:tagLst xmlns:p="http://schemas.openxmlformats.org/presentationml/2006/main">
  <p:tag name="KSO_WM_UNIT_TABLE_BEAUTIFY" val="smartTable{78e08a5f-f4c1-47cd-93fe-c0dfa94794e1}"/>
</p:tagLst>
</file>

<file path=ppt/tags/tag84.xml><?xml version="1.0" encoding="utf-8"?>
<p:tagLst xmlns:p="http://schemas.openxmlformats.org/presentationml/2006/main">
  <p:tag name="KSO_WM_UNIT_TABLE_BEAUTIFY" val="smartTable{00709f48-81f3-461c-9eea-1080eafe2e5b}"/>
  <p:tag name="TABLE_ENDDRAG_ORIGIN_RECT" val="1134*204"/>
  <p:tag name="TABLE_ENDDRAG_RECT" val="0*361*1134*204"/>
  <p:tag name="TABLE_EMPHASIZE_COLOR" val="16415013"/>
</p:tagLst>
</file>

<file path=ppt/tags/tag85.xml><?xml version="1.0" encoding="utf-8"?>
<p:tagLst xmlns:p="http://schemas.openxmlformats.org/presentationml/2006/main">
  <p:tag name="KSO_WM_UNIT_TABLE_BEAUTIFY" val="smartTable{6477d0f9-a824-4f9d-a85f-f8e6cd99508e}"/>
</p:tagLst>
</file>

<file path=ppt/tags/tag8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7.xml><?xml version="1.0" encoding="utf-8"?>
<p:tagLst xmlns:p="http://schemas.openxmlformats.org/presentationml/2006/main">
  <p:tag name="KSO_WM_UNIT_TABLE_BEAUTIFY" val="smartTable{6912f6e2-8fd1-4a4f-9ec0-6aa026056f43}"/>
</p:tagLst>
</file>

<file path=ppt/tags/tag88.xml><?xml version="1.0" encoding="utf-8"?>
<p:tagLst xmlns:p="http://schemas.openxmlformats.org/presentationml/2006/main">
  <p:tag name="KSO_WM_UNIT_TABLE_BEAUTIFY" val="smartTable{a2f23673-f23a-49ee-a6d8-d62826f97a1e}"/>
</p:tagLst>
</file>

<file path=ppt/tags/tag89.xml><?xml version="1.0" encoding="utf-8"?>
<p:tagLst xmlns:p="http://schemas.openxmlformats.org/presentationml/2006/main">
  <p:tag name="KSO_WM_UNIT_TABLE_BEAUTIFY" val="smartTable{78e08a5f-f4c1-47cd-93fe-c0dfa94794e1}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TABLE_BEAUTIFY" val="smartTable{00709f48-81f3-461c-9eea-1080eafe2e5b}"/>
  <p:tag name="TABLE_ENDDRAG_ORIGIN_RECT" val="1133*204"/>
  <p:tag name="TABLE_ENDDRAG_RECT" val="0*361*1133*204"/>
  <p:tag name="TABLE_EMPHASIZE_COLOR" val="16415013"/>
</p:tagLst>
</file>

<file path=ppt/tags/tag91.xml><?xml version="1.0" encoding="utf-8"?>
<p:tagLst xmlns:p="http://schemas.openxmlformats.org/presentationml/2006/main">
  <p:tag name="KSO_WM_UNIT_TABLE_BEAUTIFY" val="smartTable{6477d0f9-a824-4f9d-a85f-f8e6cd99508e}"/>
</p:tagLst>
</file>

<file path=ppt/tags/tag92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93.xml><?xml version="1.0" encoding="utf-8"?>
<p:tagLst xmlns:p="http://schemas.openxmlformats.org/presentationml/2006/main">
  <p:tag name="KSO_WM_UNIT_TABLE_BEAUTIFY" val="smartTable{6912f6e2-8fd1-4a4f-9ec0-6aa026056f43}"/>
</p:tagLst>
</file>

<file path=ppt/tags/tag94.xml><?xml version="1.0" encoding="utf-8"?>
<p:tagLst xmlns:p="http://schemas.openxmlformats.org/presentationml/2006/main">
  <p:tag name="KSO_WM_UNIT_TABLE_BEAUTIFY" val="smartTable{a2f23673-f23a-49ee-a6d8-d62826f97a1e}"/>
</p:tagLst>
</file>

<file path=ppt/tags/tag95.xml><?xml version="1.0" encoding="utf-8"?>
<p:tagLst xmlns:p="http://schemas.openxmlformats.org/presentationml/2006/main">
  <p:tag name="KSO_WM_UNIT_TABLE_BEAUTIFY" val="smartTable{78e08a5f-f4c1-47cd-93fe-c0dfa94794e1}"/>
</p:tagLst>
</file>

<file path=ppt/tags/tag96.xml><?xml version="1.0" encoding="utf-8"?>
<p:tagLst xmlns:p="http://schemas.openxmlformats.org/presentationml/2006/main">
  <p:tag name="KSO_WM_UNIT_TABLE_BEAUTIFY" val="smartTable{00709f48-81f3-461c-9eea-1080eafe2e5b}"/>
  <p:tag name="TABLE_ENDDRAG_ORIGIN_RECT" val="1133*204"/>
  <p:tag name="TABLE_ENDDRAG_RECT" val="0*361*1133*204"/>
  <p:tag name="TABLE_EMPHASIZE_COLOR" val="16415013"/>
</p:tagLst>
</file>

<file path=ppt/tags/tag97.xml><?xml version="1.0" encoding="utf-8"?>
<p:tagLst xmlns:p="http://schemas.openxmlformats.org/presentationml/2006/main">
  <p:tag name="KSO_WM_UNIT_TABLE_BEAUTIFY" val="smartTable{6477d0f9-a824-4f9d-a85f-f8e6cd99508e}"/>
</p:tagLst>
</file>

<file path=ppt/tags/tag9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99.xml><?xml version="1.0" encoding="utf-8"?>
<p:tagLst xmlns:p="http://schemas.openxmlformats.org/presentationml/2006/main">
  <p:tag name="COMMONDATA" val="eyJoZGlkIjoiZmY1ZjA1ZWE1ODVhZDljY2NjMWJhZjlkZTFiZWVlOTEifQ=="/>
  <p:tag name="KSO_WPP_MARK_KEY" val="57967cff-7e86-4edf-bdde-103080fa89ae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47898</Words>
  <Application>WPS 演示</Application>
  <PresentationFormat>宽屏</PresentationFormat>
  <Paragraphs>3456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别后风波</cp:lastModifiedBy>
  <cp:revision>159</cp:revision>
  <dcterms:created xsi:type="dcterms:W3CDTF">2019-06-19T02:08:00Z</dcterms:created>
  <dcterms:modified xsi:type="dcterms:W3CDTF">2023-01-12T08:01:17Z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48DBB4CACA6E4BD5A081A6D38D17E9B4</vt:lpwstr>
  </property>
</Properties>
</file>