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2" r:id="rId3"/>
    <p:sldId id="374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4399895" cy="719963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6D0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76"/>
        <p:guide pos="4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2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image" Target="../media/image10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8.xml"/><Relationship Id="rId6" Type="http://schemas.openxmlformats.org/officeDocument/2006/relationships/image" Target="../media/image11.jpe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jpe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8.jpe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image" Target="../media/image9.jpe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343525"/>
          <a:ext cx="14401800" cy="18564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8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4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NL01S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USB 5V 2A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 Plastic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170X170X90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099425" y="1046480"/>
            <a:ext cx="57759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Night Star Projection Lamp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 Plastic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Voltage:DC5V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Mode:USB/Battery (Battery not included)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Temperature:7 Colorful Change or 16 Colorful Change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NL01S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NL16S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DC 5V/1A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ABS+PC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Remote control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4*9.5cm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 Night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:DC 5V/1A /USB Connection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 multicolor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Lighting time: 12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NL16S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NL19S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DC 5V/1A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ABS+PC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Remote control/APP bluetooth control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 meters/ roll</a:t>
                      </a:r>
                      <a:endParaRPr 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 meters/ roll</a:t>
                      </a:r>
                      <a:endParaRPr 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OEM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RGB Strip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30 leds/meter,5V,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IP65- Waterproof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24 keys remote control,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W/USB plug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NL19S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NL02S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USB 5V 1A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ABS+AS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165×119×95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Night Projection Lamp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Material:ABS+AS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Voltage:DC5V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standard configuration: host × 1 + USB cable × 1 +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audio cable × 1 + remote control × 1 + English manual × 1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supply mode: host USB cable plug in /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remote control 2 AAA batteries (not delivered)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Bluetooth version: 5.0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NL02S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NL03S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0.5W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110V-220V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ABS+AS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64*50*64MM (US ) 64*70*64MM (EU)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Square / Round Night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Style: Light Control Series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 Up to 100,000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110V-220V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Colors: LED light color is the same as the shell color (white/ blue/ orange /pink)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NL03S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NL06S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100-240V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ABS+AS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150*120*110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Night Projection Lamp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Material:ABS+AS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Voltage:DC5V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standard configuration: host × 1 + USB cable × 1 +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audio cable × 1 + remote control × 1 + English manual × 1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supply mode: host USB cable plug in /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remote control 2 AAA batteries (not delivered)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Bluetooth version: 5.0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NL06S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NL07S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5V/2A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ABS+AS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120*140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Dinosaur Egg Night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supply mode: USB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Control method: button, remote control, voice control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lamp body rotates 360 degrees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NL07S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NL09S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85-265v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ABS+AS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1.remote control</a:t>
                      </a:r>
                      <a:endParaRPr 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2.TUYA APP control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140*40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Floor Corner Night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Material:PMMA+Metal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:85-265v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 RBG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NL09S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NL10S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5V2A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Metal/Plastic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Multiple halo options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φ10*27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Dinosaur Egg Night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supply mode: USB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Control method: button, remote control, voice control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lamp body rotates 360 degrees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47495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NL10S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NL13S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2*4W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110-265V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ABS+PC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Remote control, bluetooth/wifi control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16.2*16.2*13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Dinosaur Egg Night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Material:ABS+PC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supply mode: USB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Control method: button, remote control, voice control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lamp body rotates 360 degrees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NL13S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47665"/>
          <a:ext cx="14401800" cy="186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Power supply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Material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51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NL15S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DC 5V/1A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PVC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Remote control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8-24cm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8445" y="1046480"/>
            <a:ext cx="63004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Moon Night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Material:PVC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:DC 5V/1A /USB Connection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 Touch multicolor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Lighting time: 12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NL15S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6912f6e2-8fd1-4a4f-9ec0-6aa026056f43}"/>
</p:tagLst>
</file>

<file path=ppt/tags/tag118.xml><?xml version="1.0" encoding="utf-8"?>
<p:tagLst xmlns:p="http://schemas.openxmlformats.org/presentationml/2006/main">
  <p:tag name="KSO_WM_UNIT_TABLE_BEAUTIFY" val="smartTable{a2f23673-f23a-49ee-a6d8-d62826f97a1e}"/>
</p:tagLst>
</file>

<file path=ppt/tags/tag119.xml><?xml version="1.0" encoding="utf-8"?>
<p:tagLst xmlns:p="http://schemas.openxmlformats.org/presentationml/2006/main">
  <p:tag name="KSO_WM_UNIT_TABLE_BEAUTIFY" val="smartTable{78e08a5f-f4c1-47cd-93fe-c0dfa94794e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21.xml><?xml version="1.0" encoding="utf-8"?>
<p:tagLst xmlns:p="http://schemas.openxmlformats.org/presentationml/2006/main">
  <p:tag name="KSO_WM_UNIT_TABLE_BEAUTIFY" val="smartTable{6477d0f9-a824-4f9d-a85f-f8e6cd99508e}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TABLE_BEAUTIFY" val="smartTable{6912f6e2-8fd1-4a4f-9ec0-6aa026056f43}"/>
</p:tagLst>
</file>

<file path=ppt/tags/tag124.xml><?xml version="1.0" encoding="utf-8"?>
<p:tagLst xmlns:p="http://schemas.openxmlformats.org/presentationml/2006/main">
  <p:tag name="KSO_WM_UNIT_TABLE_BEAUTIFY" val="smartTable{a2f23673-f23a-49ee-a6d8-d62826f97a1e}"/>
</p:tagLst>
</file>

<file path=ppt/tags/tag125.xml><?xml version="1.0" encoding="utf-8"?>
<p:tagLst xmlns:p="http://schemas.openxmlformats.org/presentationml/2006/main">
  <p:tag name="KSO_WM_UNIT_TABLE_BEAUTIFY" val="smartTable{78e08a5f-f4c1-47cd-93fe-c0dfa94794e1}"/>
</p:tagLst>
</file>

<file path=ppt/tags/tag126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27.xml><?xml version="1.0" encoding="utf-8"?>
<p:tagLst xmlns:p="http://schemas.openxmlformats.org/presentationml/2006/main">
  <p:tag name="KSO_WM_UNIT_TABLE_BEAUTIFY" val="smartTable{6477d0f9-a824-4f9d-a85f-f8e6cd99508e}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COMMONDATA" val="eyJoZGlkIjoiZmY1ZjA1ZWE1ODVhZDljY2NjMWJhZjlkZTFiZWVlOTEifQ=="/>
  <p:tag name="KSO_WPP_MARK_KEY" val="a2891f7a-7d1d-4b13-a18c-6c7685e1d00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3*137"/>
  <p:tag name="TABLE_ENDDRAG_RECT" val="0*429*1133*137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86305</Words>
  <Application>WPS 演示</Application>
  <PresentationFormat>宽屏</PresentationFormat>
  <Paragraphs>6051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156</cp:revision>
  <dcterms:created xsi:type="dcterms:W3CDTF">2019-06-19T02:08:00Z</dcterms:created>
  <dcterms:modified xsi:type="dcterms:W3CDTF">2023-01-18T02:20:30Z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96F5678144B348308961ACEFC485F139</vt:lpwstr>
  </property>
</Properties>
</file>