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79" r:id="rId3"/>
    <p:sldId id="394" r:id="rId5"/>
    <p:sldId id="380" r:id="rId6"/>
    <p:sldId id="395" r:id="rId7"/>
    <p:sldId id="381" r:id="rId8"/>
    <p:sldId id="397" r:id="rId9"/>
    <p:sldId id="382" r:id="rId10"/>
    <p:sldId id="396" r:id="rId11"/>
    <p:sldId id="398" r:id="rId12"/>
    <p:sldId id="383" r:id="rId13"/>
    <p:sldId id="399" r:id="rId14"/>
    <p:sldId id="418" r:id="rId15"/>
    <p:sldId id="417" r:id="rId16"/>
    <p:sldId id="419" r:id="rId17"/>
    <p:sldId id="421" r:id="rId18"/>
    <p:sldId id="385" r:id="rId19"/>
    <p:sldId id="386" r:id="rId20"/>
    <p:sldId id="387" r:id="rId21"/>
    <p:sldId id="388" r:id="rId22"/>
    <p:sldId id="389" r:id="rId23"/>
    <p:sldId id="390" r:id="rId24"/>
    <p:sldId id="434" r:id="rId25"/>
    <p:sldId id="375" r:id="rId26"/>
    <p:sldId id="374" r:id="rId27"/>
    <p:sldId id="435" r:id="rId28"/>
    <p:sldId id="376" r:id="rId29"/>
  </p:sldIdLst>
  <p:sldSz cx="14399895" cy="719963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7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46D00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67"/>
        <p:guide pos="45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219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415906" y="960000"/>
            <a:ext cx="11573859" cy="2698583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415906" y="3737953"/>
            <a:ext cx="11573859" cy="1545827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520" spc="20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79725" indent="0" algn="ctr">
              <a:buNone/>
              <a:defRPr sz="1680"/>
            </a:lvl7pPr>
            <a:lvl8pPr marL="3359785" indent="0" algn="ctr">
              <a:buNone/>
              <a:defRPr sz="1680"/>
            </a:lvl8pPr>
            <a:lvl9pPr marL="3839845" indent="0" algn="ctr">
              <a:buNone/>
              <a:defRPr sz="168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718583" y="812598"/>
            <a:ext cx="12960000" cy="575622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415906" y="2607874"/>
            <a:ext cx="11573859" cy="1069606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3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415906" y="3737953"/>
            <a:ext cx="11573859" cy="495118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52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8583" y="638740"/>
            <a:ext cx="12955748" cy="7407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18583" y="1564724"/>
            <a:ext cx="12955748" cy="4996536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351339" y="4040315"/>
            <a:ext cx="9175748" cy="805039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62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2351339" y="4845354"/>
            <a:ext cx="9175748" cy="910866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9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800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72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84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8583" y="638740"/>
            <a:ext cx="12955748" cy="7407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18583" y="1576063"/>
            <a:ext cx="6114331" cy="498519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572756" y="1576063"/>
            <a:ext cx="6114331" cy="4985197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8583" y="638740"/>
            <a:ext cx="12955748" cy="7407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718583" y="1500472"/>
            <a:ext cx="6309921" cy="40063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79725" indent="0">
              <a:buNone/>
              <a:defRPr sz="1680" b="1"/>
            </a:lvl7pPr>
            <a:lvl8pPr marL="3359785" indent="0">
              <a:buNone/>
              <a:defRPr sz="1680" b="1"/>
            </a:lvl8pPr>
            <a:lvl9pPr marL="3839845" indent="0">
              <a:buNone/>
              <a:defRPr sz="168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18583" y="1946457"/>
            <a:ext cx="6309921" cy="461480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7365059" y="1492629"/>
            <a:ext cx="6309921" cy="40063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79725" indent="0">
              <a:buNone/>
              <a:defRPr sz="1680" b="1"/>
            </a:lvl7pPr>
            <a:lvl8pPr marL="3359785" indent="0">
              <a:buNone/>
              <a:defRPr sz="1680" b="1"/>
            </a:lvl8pPr>
            <a:lvl9pPr marL="3839845" indent="0">
              <a:buNone/>
              <a:defRPr sz="168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365059" y="1946457"/>
            <a:ext cx="6309921" cy="461480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8583" y="638740"/>
            <a:ext cx="12955748" cy="74078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718583" y="1632756"/>
            <a:ext cx="6180800" cy="48377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7500473" y="1632756"/>
            <a:ext cx="6173858" cy="48377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2088347" y="960000"/>
            <a:ext cx="1233071" cy="52800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94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1080000" y="960000"/>
            <a:ext cx="10829764" cy="5280000"/>
          </a:xfrm>
        </p:spPr>
        <p:txBody>
          <a:bodyPr vert="eaVert" lIns="46800" tIns="46800" rIns="46800" bIns="46800"/>
          <a:lstStyle>
            <a:lvl1pPr marL="240030" indent="-240030">
              <a:spcAft>
                <a:spcPts val="1000"/>
              </a:spcAft>
              <a:defRPr spc="300"/>
            </a:lvl1pPr>
            <a:lvl2pPr marL="720090" indent="-240030">
              <a:defRPr spc="300"/>
            </a:lvl2pPr>
            <a:lvl3pPr marL="1200150" indent="-240030">
              <a:defRPr spc="300"/>
            </a:lvl3pPr>
            <a:lvl4pPr marL="1680210" indent="-240030">
              <a:defRPr spc="300"/>
            </a:lvl4pPr>
            <a:lvl5pPr marL="2160270" indent="-24003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18583" y="638740"/>
            <a:ext cx="12955748" cy="740787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718583" y="1564724"/>
            <a:ext cx="12955748" cy="4996536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722835" y="6629292"/>
            <a:ext cx="3188976" cy="332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861417" y="6629292"/>
            <a:ext cx="4677165" cy="332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10485355" y="6629292"/>
            <a:ext cx="3188976" cy="332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60120" rtl="0" eaLnBrk="1" fontAlgn="auto" latinLnBrk="0" hangingPunct="1">
        <a:lnSpc>
          <a:spcPct val="100000"/>
        </a:lnSpc>
        <a:spcBef>
          <a:spcPct val="0"/>
        </a:spcBef>
        <a:buNone/>
        <a:defRPr sz="378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9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72009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89735" algn="l"/>
          <a:tab pos="1689735" algn="l"/>
          <a:tab pos="1689735" algn="l"/>
          <a:tab pos="1689735" algn="l"/>
        </a:tabLst>
        <a:defRPr sz="16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20015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8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8021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160270" indent="-240030" algn="l" defTabSz="96012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7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63969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5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81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875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725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5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845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8.xml"/><Relationship Id="rId6" Type="http://schemas.openxmlformats.org/officeDocument/2006/relationships/image" Target="../media/image1.jpeg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22.xml"/><Relationship Id="rId6" Type="http://schemas.openxmlformats.org/officeDocument/2006/relationships/image" Target="../media/image10.jpeg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28.xml"/><Relationship Id="rId6" Type="http://schemas.openxmlformats.org/officeDocument/2006/relationships/image" Target="../media/image11.jpeg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4.xml"/><Relationship Id="rId6" Type="http://schemas.openxmlformats.org/officeDocument/2006/relationships/image" Target="../media/image12.jpeg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40.xml"/><Relationship Id="rId6" Type="http://schemas.openxmlformats.org/officeDocument/2006/relationships/image" Target="../media/image13.jpeg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46.xml"/><Relationship Id="rId6" Type="http://schemas.openxmlformats.org/officeDocument/2006/relationships/image" Target="../media/image14.jpeg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52.xml"/><Relationship Id="rId6" Type="http://schemas.openxmlformats.org/officeDocument/2006/relationships/image" Target="../media/image15.jpeg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58.xml"/><Relationship Id="rId6" Type="http://schemas.openxmlformats.org/officeDocument/2006/relationships/image" Target="../media/image16.jpeg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64.xml"/><Relationship Id="rId6" Type="http://schemas.openxmlformats.org/officeDocument/2006/relationships/image" Target="../media/image17.jpeg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0.xml"/><Relationship Id="rId6" Type="http://schemas.openxmlformats.org/officeDocument/2006/relationships/image" Target="../media/image18.jpeg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6.xml"/><Relationship Id="rId6" Type="http://schemas.openxmlformats.org/officeDocument/2006/relationships/image" Target="../media/image19.jpeg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74.xml"/><Relationship Id="rId6" Type="http://schemas.openxmlformats.org/officeDocument/2006/relationships/image" Target="../media/image2.jpeg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82.xml"/><Relationship Id="rId6" Type="http://schemas.openxmlformats.org/officeDocument/2006/relationships/image" Target="../media/image20.jpeg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88.xml"/><Relationship Id="rId6" Type="http://schemas.openxmlformats.org/officeDocument/2006/relationships/image" Target="../media/image21.jpeg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94.xml"/><Relationship Id="rId6" Type="http://schemas.openxmlformats.org/officeDocument/2006/relationships/image" Target="../media/image22.jpeg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0.xml"/><Relationship Id="rId6" Type="http://schemas.openxmlformats.org/officeDocument/2006/relationships/image" Target="../media/image23.jpeg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6.xml"/><Relationship Id="rId6" Type="http://schemas.openxmlformats.org/officeDocument/2006/relationships/image" Target="../media/image24.jpeg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2.xml"/><Relationship Id="rId6" Type="http://schemas.openxmlformats.org/officeDocument/2006/relationships/image" Target="../media/image25.jpeg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8.xml"/><Relationship Id="rId6" Type="http://schemas.openxmlformats.org/officeDocument/2006/relationships/image" Target="../media/image26.jpeg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80.xml"/><Relationship Id="rId6" Type="http://schemas.openxmlformats.org/officeDocument/2006/relationships/image" Target="../media/image3.jpe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86.xml"/><Relationship Id="rId6" Type="http://schemas.openxmlformats.org/officeDocument/2006/relationships/image" Target="../media/image4.jpeg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92.xml"/><Relationship Id="rId6" Type="http://schemas.openxmlformats.org/officeDocument/2006/relationships/image" Target="../media/image5.jpeg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98.xml"/><Relationship Id="rId6" Type="http://schemas.openxmlformats.org/officeDocument/2006/relationships/image" Target="../media/image6.jpeg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4.xml"/><Relationship Id="rId6" Type="http://schemas.openxmlformats.org/officeDocument/2006/relationships/image" Target="../media/image7.jpeg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0.xml"/><Relationship Id="rId6" Type="http://schemas.openxmlformats.org/officeDocument/2006/relationships/image" Target="../media/image8.jpeg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6.xml"/><Relationship Id="rId6" Type="http://schemas.openxmlformats.org/officeDocument/2006/relationships/image" Target="../media/image9.jpeg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-5080" y="4554220"/>
          <a:ext cx="14401800" cy="2951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88000"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PBL01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300*300mm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88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600*600mm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  <a:tr h="288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600*600mm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  <a:tr h="288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4800-5400lm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600*600mm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  <a:tr h="28829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5760-6480lm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600*600mm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Material:Aluminum+PMMA/PS/MS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Voltage:AC85- 265V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Chip Brand :Epistar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      CRI&gt;80   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Temperature:-20℃ -50℃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Span：50000hours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Certificate：CE,ROHS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1620000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</a:t>
            </a:r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B</a:t>
            </a:r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L01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  <a:p>
            <a:pPr algn="ctr"/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0300"/>
                <a:gridCol w="2400300"/>
                <a:gridCol w="2400300"/>
                <a:gridCol w="2400300"/>
                <a:gridCol w="2400300"/>
                <a:gridCol w="24003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PL06-R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PL06-R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0300"/>
                <a:gridCol w="2400300"/>
                <a:gridCol w="2400300"/>
                <a:gridCol w="2400300"/>
                <a:gridCol w="2400300"/>
                <a:gridCol w="24003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PL06-S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PL06-S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0300"/>
                <a:gridCol w="2400300"/>
                <a:gridCol w="2400300"/>
                <a:gridCol w="2400300"/>
                <a:gridCol w="2400300"/>
                <a:gridCol w="24003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PRL06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PRL06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0300"/>
                <a:gridCol w="2400300"/>
                <a:gridCol w="2400300"/>
                <a:gridCol w="2400300"/>
                <a:gridCol w="2400300"/>
                <a:gridCol w="24003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PSL06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PSL06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0300"/>
                <a:gridCol w="2400300"/>
                <a:gridCol w="2400300"/>
                <a:gridCol w="2400300"/>
                <a:gridCol w="2400300"/>
                <a:gridCol w="24003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PRL07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PRL07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0300"/>
                <a:gridCol w="2400300"/>
                <a:gridCol w="2400300"/>
                <a:gridCol w="2400300"/>
                <a:gridCol w="2400300"/>
                <a:gridCol w="24003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PSL07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Φ160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Φ210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PSL07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35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0300"/>
                <a:gridCol w="2400300"/>
                <a:gridCol w="2400300"/>
                <a:gridCol w="2400300"/>
                <a:gridCol w="2400300"/>
                <a:gridCol w="24003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885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PL08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3+3W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Φ105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6+3W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Φ145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12+6W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Φ195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18+6W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Φ240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PL08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35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0300"/>
                <a:gridCol w="2400300"/>
                <a:gridCol w="2400300"/>
                <a:gridCol w="2400300"/>
                <a:gridCol w="2400300"/>
                <a:gridCol w="24003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885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PL09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3+3W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Φ105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6+3W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Φ145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12+6W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Φ195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18+6W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Φ240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PL09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508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0300"/>
                <a:gridCol w="2400300"/>
                <a:gridCol w="2400300"/>
                <a:gridCol w="2400300"/>
                <a:gridCol w="2400300"/>
                <a:gridCol w="24003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PL10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3+3W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105*105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6+3W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145*145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12+6W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195*195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18+6W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240*240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PL10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35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0300"/>
                <a:gridCol w="2400300"/>
                <a:gridCol w="2400300"/>
                <a:gridCol w="2400300"/>
                <a:gridCol w="2400300"/>
                <a:gridCol w="24003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885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PL11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3+3W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105*105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6+3W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145*145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12+6W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195*195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18+6W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240*240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PL11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-5080" y="4554220"/>
          <a:ext cx="14401800" cy="2951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88000"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PSL01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300*300mm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288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600*600mm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  <a:tr h="288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600*600mm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  <a:tr h="288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4800-5400lm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600*600mm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  <a:tr h="28829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5760-6480lm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600*600mm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Material:Aluminum+PMMA/PS/MS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Voltage:AC85- 265V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Chip Brand :Epistar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      CRI&gt;80   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Temperature:-20℃ -50℃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Span：50000hours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Certificate：CE,ROHS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 rot="21060000" flipH="1"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PSL01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05" y="1460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181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00300"/>
                <a:gridCol w="2400300"/>
                <a:gridCol w="2400300"/>
                <a:gridCol w="2400300"/>
                <a:gridCol w="2400300"/>
                <a:gridCol w="2400300"/>
              </a:tblGrid>
              <a:tr h="121221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51155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PL12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3+3W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Φ105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6+3W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Φ145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05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12+6W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Φ195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306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18+6W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Φ240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PL12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Open size（mm）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PL-N01</a:t>
                      </a:r>
                      <a:r>
                        <a:rPr lang="en-US" sz="1600"/>
                        <a:t>R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720-810lm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φ93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φ123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50-110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φ175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75-160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φ228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75-210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Frameless panel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Material:Aluminum+PMMA/PS/MS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Voltage:AC85- 265V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Chip Brand :Epistar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      CRI&gt;80   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Temperature:-20℃ -50℃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Span：50000hours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Certificate：CE,ROHS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163830" y="0"/>
            <a:ext cx="27317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PL-N01</a:t>
            </a:r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R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Open size（mm）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PL-N01</a:t>
                      </a:r>
                      <a:r>
                        <a:rPr lang="en-US" sz="1600"/>
                        <a:t>S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720-810lm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φ93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φ123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50-110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φ175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75-160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φ228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75-210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Frameless panel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Material:Aluminum+PMMA/PS/MS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Voltage:AC85- 265V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Chip Brand :Epistar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      CRI&gt;80   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Temperature:-20℃ -50℃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Span：50000hours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Certificate：CE,ROHS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PL-N01</a:t>
            </a:r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S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Open size（mm）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PL-N03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640-720lm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1200-1440lm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50-100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44pcs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1760-1980lm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φ170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50-150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2560-2880lm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φ220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50-200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Frameless panel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Material:Aluminum+PMMA/PS/MS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Voltage:AC85- 265V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Chip Brand :Epistar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      CRI&gt;80   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Temperature:-20℃ -50℃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Span：50000hours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Certificate：CE,ROHS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PL-N03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Open size（mm）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PL-N02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720-810lm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93*93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123*123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50-110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175*175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75-160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228*228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75-210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Frameless panel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Material:Aluminum+PMMA/PS/MS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Voltage:AC85- 265V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Chip Brand :Epistar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      CRI&gt;80   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Temperature:-20℃ -50℃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Span：50000hours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Certificate：CE,ROHS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75463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PL-N02</a:t>
            </a:r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R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Open size（mm）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PL-N02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720-810lm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93*93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123*123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50-110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175*175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75-160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228*228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75-210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Frameless panel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Material:Aluminum+PMMA/PS/MS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Voltage:AC85- 265V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Chip Brand :Epistar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      CRI&gt;80   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Temperature:-20℃ -50℃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Span：50000hours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Certificate：CE,ROHS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PL-N02</a:t>
            </a:r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S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967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Open size（mm）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49250">
                <a:tc row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PL-N05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640-720lm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φ95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φ130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4861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3511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44pcs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1760-1920lm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φ225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Frameless panel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Material:Aluminum+PMMA/PS/MS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Voltage:AC85- 265V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Chip Brand :Epistar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      CRI&gt;80   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Temperature:-20℃ -50℃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Span：50000hours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Certificate：CE,ROHS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PL-N05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52950"/>
          <a:ext cx="14401800" cy="2646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08077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13055"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PBL02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300*1200mm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3124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4800-5400lm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600*1200mm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  <a:tr h="3130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5760-6480lm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600*1200mm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  <a:tr h="3124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7680-8640lm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600*1200mm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t" anchorCtr="0"/>
                </a:tc>
              </a:tr>
              <a:tr h="31496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9600-10800lm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600*1200mm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Material:Aluminum+PMMA/PS/MS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Voltage:AC85- 265V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Chip Brand :Epistar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      CRI&gt;80   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Temperature:-20℃ -50℃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Span：50000hours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Certificate：CE,ROHS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PBL02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552950"/>
          <a:ext cx="14401800" cy="2646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08077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313055"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sz="1600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PSL02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3840-4320lm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300*1200mm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rowSpan="5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0"/>
                        <a:t>YES</a:t>
                      </a:r>
                      <a:endParaRPr lang="en-US" sz="1600" b="0"/>
                    </a:p>
                  </a:txBody>
                  <a:tcPr marL="12700" marR="12700" marT="12700" vert="horz" anchor="ctr" anchorCtr="0"/>
                </a:tc>
              </a:tr>
              <a:tr h="3124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4800-5400lm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600*1200mm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  <a:tr h="313055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5760-6480lm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600*1200mm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  <a:tr h="31242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7680-8640lm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600*1200mm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t" anchorCtr="0"/>
                </a:tc>
              </a:tr>
              <a:tr h="314960"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9600-10800lm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600*1200mm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 vMerge="1"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Material:Aluminum+PMMA/PS/MS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Voltage:AC85- 265V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Chip Brand :Epistar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      CRI&gt;80   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Temperature:-20℃ -50℃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Span：50000hours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Certificate：CE,ROHS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PSL02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914265"/>
          <a:ext cx="14401800" cy="26028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12052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Led 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Luminous 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WIFI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Remte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Switch Control</a:t>
                      </a:r>
                      <a:endParaRPr lang="en-US" sz="1600" b="1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/>
                        <a:t>Dimmer Control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540000"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PL03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720-810lm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φ93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5400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 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φ123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50-110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Frameless panel light  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Material:Aluminum+PMMA/PS/MS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Voltage:AC85- 265V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Chip Brand :Epistar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      CRI&gt;80   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Temperature:-20℃ -50℃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Span：50000hours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Certificate：CE,ROHS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PL03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72940"/>
          <a:ext cx="14401800" cy="27273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5655"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Open size（mm)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41300">
                <a:tc rowSpan="8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PL05-R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240-270lm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Φ68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Φ105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93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630-810lm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Φ145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Φ170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Φ190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Φ170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Φ220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93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2400-2700lm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44955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PL05-R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72940"/>
          <a:ext cx="14401800" cy="27273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5655"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Open size（mm)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41300">
                <a:tc rowSpan="8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PL05-S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240-270lm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Φ68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Φ105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93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630-810lm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Φ145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Φ170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Φ190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Φ170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Φ220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93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2400-2700lm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PL05-S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72940"/>
          <a:ext cx="14401800" cy="27273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5655"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Open size（mm)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41300">
                <a:tc rowSpan="8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PLR05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240-270lm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Φ68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Φ105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93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630-810lm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Φ145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Φ170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Φ190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Φ170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Φ220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93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2400-2700lm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PLR05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14399895" cy="7200265"/>
          </a:xfrm>
          <a:prstGeom prst="rect">
            <a:avLst/>
          </a:prstGeom>
          <a:solidFill>
            <a:srgbClr val="F4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0" y="9671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000" y="9798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254000" y="9925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0" y="4472940"/>
          <a:ext cx="14401800" cy="27273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  <a:gridCol w="2057400"/>
                <a:gridCol w="2057400"/>
              </a:tblGrid>
              <a:tr h="795655"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Item Number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Wattage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LedQuantity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LuminousFlux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Beam Angle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Size (mm)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600" b="1"/>
                        <a:t>Open size（mm)</a:t>
                      </a:r>
                      <a:endParaRPr lang="en-US" sz="1600" b="1"/>
                    </a:p>
                  </a:txBody>
                  <a:tcPr marL="12700" marR="12700" marT="12700" vert="horz" anchor="ctr" anchorCtr="0">
                    <a:solidFill>
                      <a:srgbClr val="F46D00"/>
                    </a:solidFill>
                  </a:tcPr>
                </a:tc>
              </a:tr>
              <a:tr h="241300">
                <a:tc rowSpan="8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/>
                        <a:t>PLS05</a:t>
                      </a:r>
                      <a:endParaRPr lang="en-US" sz="1600"/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240-270lm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Φ85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Φ68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480-540lm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Φ105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93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630-810lm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Φ145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Φ125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960-1080lm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Φ170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Φ150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15W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1200-1350lm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Φ190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Φ170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1440-1620lm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Φ220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935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  <a:tr h="241300">
                <a:tc vMerge="1">
                  <a:tcPr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30W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60pcs2835SMD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2400-2700lm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Φ300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Φ280</a:t>
                      </a:r>
                      <a:endParaRPr lang="en-US" altLang="en-US" sz="95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/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5"/>
            </p:custDataLst>
          </p:nvPr>
        </p:nvGraphicFramePr>
        <p:xfrm>
          <a:off x="381000" y="10052685"/>
          <a:ext cx="10573385" cy="5399405"/>
        </p:xfrm>
        <a:graphic>
          <a:graphicData uri="http://schemas.openxmlformats.org/drawingml/2006/table">
            <a:tbl>
              <a:tblPr firstRow="1" bandRow="1"/>
              <a:tblGrid>
                <a:gridCol w="1322070"/>
                <a:gridCol w="1321435"/>
                <a:gridCol w="1321435"/>
                <a:gridCol w="1322070"/>
                <a:gridCol w="1321435"/>
                <a:gridCol w="1322070"/>
                <a:gridCol w="2642870"/>
              </a:tblGrid>
              <a:tr h="245999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Modern Ceiling Light  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Material:Iron base+ PMMA Cover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Input Voltage:AC85-265V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Led Chip:2835SMD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IP Rating:IP44     CRI&gt;80        PF&gt;0.9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Color Temperature:3000K/4500K/6000K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Operating Temperature:-25℃ ~50℃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Life Span:50000hours</a:t>
                      </a:r>
                      <a:endParaRPr 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微软雅黑" panose="020B0503020204020204" charset="-122"/>
                        </a:rPr>
                        <a:t>Certificate:CE ROHS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19050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986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  <a:tc hMerge="1">
                  <a:tcPr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 cap="rnd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  <a:tr h="11442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Item Number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Wattage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LedQuantity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LuminousFlux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Beam Angle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Size (mm)</a:t>
                      </a:r>
                      <a:endParaRPr lang="en-US" altLang="en-US" sz="95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WIFI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Remte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Switch control</a:t>
                      </a:r>
                      <a:endParaRPr 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85208"/>
                          </a:solidFill>
                          <a:latin typeface="微软雅黑" panose="020B0503020204020204" charset="-122"/>
                        </a:rPr>
                        <a:t>Dimmer control</a:t>
                      </a:r>
                      <a:endParaRPr lang="en-US" altLang="en-US" sz="1100" b="1">
                        <a:solidFill>
                          <a:srgbClr val="F85208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80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1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CL-N00</a:t>
                      </a:r>
                      <a:endParaRPr lang="en-US" altLang="en-US" sz="950" b="1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24W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48pcs2835SMD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1920-2160lm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Yes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ctr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T w="19050">
                      <a:solidFill>
                        <a:srgbClr val="F98638"/>
                      </a:solidFill>
                      <a:prstDash val="solid"/>
                    </a:lnT>
                    <a:lnB w="19050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36W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72pcs2835SMD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2880-3240lm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3175">
                      <a:solidFill>
                        <a:srgbClr val="F986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</a:tcPr>
                </a:tc>
              </a:tr>
              <a:tr h="598170">
                <a:tc vMerge="1">
                  <a:tcPr>
                    <a:lnL w="19050" cap="rnd">
                      <a:solidFill>
                        <a:srgbClr val="F98638"/>
                      </a:solidFill>
                      <a:prstDash val="solid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40W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80pcs2835SMD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3200-3600lm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120°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5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450mm</a:t>
                      </a:r>
                      <a:endParaRPr lang="en-US" altLang="en-US" sz="95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vert="horz" anchor="t" anchorCtr="0">
                    <a:lnL w="3175">
                      <a:solidFill>
                        <a:srgbClr val="F98638"/>
                      </a:solidFill>
                      <a:prstDash val="dot"/>
                    </a:lnL>
                    <a:lnR w="3175">
                      <a:solidFill>
                        <a:srgbClr val="F98638"/>
                      </a:solidFill>
                      <a:prstDash val="dot"/>
                    </a:lnR>
                    <a:lnT w="3175">
                      <a:solidFill>
                        <a:srgbClr val="F98638"/>
                      </a:solidFill>
                      <a:prstDash val="dot"/>
                    </a:lnT>
                    <a:lnB w="19050" cap="rnd">
                      <a:solidFill>
                        <a:srgbClr val="F986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3175">
                      <a:solidFill>
                        <a:srgbClr val="F98638"/>
                      </a:solidFill>
                      <a:prstDash val="dot"/>
                    </a:lnL>
                    <a:lnR w="19050" cap="rnd">
                      <a:solidFill>
                        <a:srgbClr val="F98638"/>
                      </a:solidFill>
                      <a:prstDash val="solid"/>
                    </a:lnR>
                    <a:lnB w="19050" cap="rnd">
                      <a:solidFill>
                        <a:srgbClr val="F98638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8608060" y="1046480"/>
            <a:ext cx="52673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Material:Iron base+ PMMA Cover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Input Voltage:AC85-265V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Led Chip:2835SMD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IP Rating:IP44     CRI&gt;80        PF&gt;0.9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Color Temperature:3000K/4500K/6000K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Operating Temperature:-25℃ ~50℃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Life Span:50000hours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  <a:p>
            <a:pPr indent="0">
              <a:buNone/>
            </a:pPr>
            <a:r>
              <a:rPr 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sym typeface="+mn-ea"/>
              </a:rPr>
              <a:t>Certificate:CE ROHS</a:t>
            </a:r>
            <a:endParaRPr 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567180" y="241300"/>
            <a:ext cx="4102735" cy="4102735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5080" y="14605"/>
            <a:ext cx="2494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gradFill>
                  <a:gsLst>
                    <a:gs pos="0">
                      <a:srgbClr val="F85208"/>
                    </a:gs>
                    <a:gs pos="5000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PLS05</a:t>
            </a:r>
            <a:endParaRPr lang="en-US" altLang="zh-CN" sz="4400" b="1">
              <a:gradFill>
                <a:gsLst>
                  <a:gs pos="0">
                    <a:srgbClr val="F85208"/>
                  </a:gs>
                  <a:gs pos="50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ABLE_BEAUTIFY" val="smartTable{a2f23673-f23a-49ee-a6d8-d62826f97a1e}"/>
</p:tagLst>
</file>

<file path=ppt/tags/tag101.xml><?xml version="1.0" encoding="utf-8"?>
<p:tagLst xmlns:p="http://schemas.openxmlformats.org/presentationml/2006/main">
  <p:tag name="KSO_WM_UNIT_TABLE_BEAUTIFY" val="smartTable{78e08a5f-f4c1-47cd-93fe-c0dfa94794e1}"/>
</p:tagLst>
</file>

<file path=ppt/tags/tag102.xml><?xml version="1.0" encoding="utf-8"?>
<p:tagLst xmlns:p="http://schemas.openxmlformats.org/presentationml/2006/main">
  <p:tag name="KSO_WM_UNIT_TABLE_BEAUTIFY" val="smartTable{00709f48-81f3-461c-9eea-1080eafe2e5b}"/>
  <p:tag name="TABLE_ENDDRAG_ORIGIN_RECT" val="1134*214"/>
  <p:tag name="TABLE_ENDDRAG_RECT" val="0*352*1134*214"/>
  <p:tag name="TABLE_EMPHASIZE_COLOR" val="16415013"/>
</p:tagLst>
</file>

<file path=ppt/tags/tag103.xml><?xml version="1.0" encoding="utf-8"?>
<p:tagLst xmlns:p="http://schemas.openxmlformats.org/presentationml/2006/main">
  <p:tag name="KSO_WM_UNIT_TABLE_BEAUTIFY" val="smartTable{6477d0f9-a824-4f9d-a85f-f8e6cd99508e}"/>
</p:tagLst>
</file>

<file path=ppt/tags/tag10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p="http://schemas.openxmlformats.org/presentationml/2006/main">
  <p:tag name="KSO_WM_UNIT_TABLE_BEAUTIFY" val="smartTable{6912f6e2-8fd1-4a4f-9ec0-6aa026056f43}"/>
</p:tagLst>
</file>

<file path=ppt/tags/tag106.xml><?xml version="1.0" encoding="utf-8"?>
<p:tagLst xmlns:p="http://schemas.openxmlformats.org/presentationml/2006/main">
  <p:tag name="KSO_WM_UNIT_TABLE_BEAUTIFY" val="smartTable{a2f23673-f23a-49ee-a6d8-d62826f97a1e}"/>
</p:tagLst>
</file>

<file path=ppt/tags/tag107.xml><?xml version="1.0" encoding="utf-8"?>
<p:tagLst xmlns:p="http://schemas.openxmlformats.org/presentationml/2006/main">
  <p:tag name="KSO_WM_UNIT_TABLE_BEAUTIFY" val="smartTable{78e08a5f-f4c1-47cd-93fe-c0dfa94794e1}"/>
</p:tagLst>
</file>

<file path=ppt/tags/tag108.xml><?xml version="1.0" encoding="utf-8"?>
<p:tagLst xmlns:p="http://schemas.openxmlformats.org/presentationml/2006/main">
  <p:tag name="KSO_WM_UNIT_TABLE_BEAUTIFY" val="smartTable{00709f48-81f3-461c-9eea-1080eafe2e5b}"/>
  <p:tag name="TABLE_ENDDRAG_ORIGIN_RECT" val="1134*214"/>
  <p:tag name="TABLE_ENDDRAG_RECT" val="0*352*1134*214"/>
  <p:tag name="TABLE_EMPHASIZE_COLOR" val="16415013"/>
</p:tagLst>
</file>

<file path=ppt/tags/tag109.xml><?xml version="1.0" encoding="utf-8"?>
<p:tagLst xmlns:p="http://schemas.openxmlformats.org/presentationml/2006/main">
  <p:tag name="KSO_WM_UNIT_TABLE_BEAUTIFY" val="smartTable{6477d0f9-a824-4f9d-a85f-f8e6cd99508e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p="http://schemas.openxmlformats.org/presentationml/2006/main">
  <p:tag name="KSO_WM_UNIT_TABLE_BEAUTIFY" val="smartTable{6912f6e2-8fd1-4a4f-9ec0-6aa026056f43}"/>
</p:tagLst>
</file>

<file path=ppt/tags/tag112.xml><?xml version="1.0" encoding="utf-8"?>
<p:tagLst xmlns:p="http://schemas.openxmlformats.org/presentationml/2006/main">
  <p:tag name="KSO_WM_UNIT_TABLE_BEAUTIFY" val="smartTable{a2f23673-f23a-49ee-a6d8-d62826f97a1e}"/>
</p:tagLst>
</file>

<file path=ppt/tags/tag113.xml><?xml version="1.0" encoding="utf-8"?>
<p:tagLst xmlns:p="http://schemas.openxmlformats.org/presentationml/2006/main">
  <p:tag name="KSO_WM_UNIT_TABLE_BEAUTIFY" val="smartTable{78e08a5f-f4c1-47cd-93fe-c0dfa94794e1}"/>
</p:tagLst>
</file>

<file path=ppt/tags/tag114.xml><?xml version="1.0" encoding="utf-8"?>
<p:tagLst xmlns:p="http://schemas.openxmlformats.org/presentationml/2006/main">
  <p:tag name="KSO_WM_UNIT_TABLE_BEAUTIFY" val="smartTable{00709f48-81f3-461c-9eea-1080eafe2e5b}"/>
  <p:tag name="TABLE_ENDDRAG_ORIGIN_RECT" val="1134*214"/>
  <p:tag name="TABLE_ENDDRAG_RECT" val="0*352*1134*214"/>
  <p:tag name="TABLE_EMPHASIZE_COLOR" val="16415013"/>
</p:tagLst>
</file>

<file path=ppt/tags/tag115.xml><?xml version="1.0" encoding="utf-8"?>
<p:tagLst xmlns:p="http://schemas.openxmlformats.org/presentationml/2006/main">
  <p:tag name="KSO_WM_UNIT_TABLE_BEAUTIFY" val="smartTable{6477d0f9-a824-4f9d-a85f-f8e6cd99508e}"/>
</p:tagLst>
</file>

<file path=ppt/tags/tag1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7.xml><?xml version="1.0" encoding="utf-8"?>
<p:tagLst xmlns:p="http://schemas.openxmlformats.org/presentationml/2006/main">
  <p:tag name="KSO_WM_UNIT_TABLE_BEAUTIFY" val="smartTable{6912f6e2-8fd1-4a4f-9ec0-6aa026056f43}"/>
</p:tagLst>
</file>

<file path=ppt/tags/tag118.xml><?xml version="1.0" encoding="utf-8"?>
<p:tagLst xmlns:p="http://schemas.openxmlformats.org/presentationml/2006/main">
  <p:tag name="KSO_WM_UNIT_TABLE_BEAUTIFY" val="smartTable{a2f23673-f23a-49ee-a6d8-d62826f97a1e}"/>
</p:tagLst>
</file>

<file path=ppt/tags/tag119.xml><?xml version="1.0" encoding="utf-8"?>
<p:tagLst xmlns:p="http://schemas.openxmlformats.org/presentationml/2006/main">
  <p:tag name="KSO_WM_UNIT_TABLE_BEAUTIFY" val="smartTable{78e08a5f-f4c1-47cd-93fe-c0dfa94794e1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TABLE_BEAUTIFY" val="smartTable{00709f48-81f3-461c-9eea-1080eafe2e5b}"/>
  <p:tag name="TABLE_ENDDRAG_ORIGIN_RECT" val="1133*204"/>
  <p:tag name="TABLE_ENDDRAG_RECT" val="0*361*1133*204"/>
  <p:tag name="TABLE_EMPHASIZE_COLOR" val="16415013"/>
</p:tagLst>
</file>

<file path=ppt/tags/tag121.xml><?xml version="1.0" encoding="utf-8"?>
<p:tagLst xmlns:p="http://schemas.openxmlformats.org/presentationml/2006/main">
  <p:tag name="KSO_WM_UNIT_TABLE_BEAUTIFY" val="smartTable{6477d0f9-a824-4f9d-a85f-f8e6cd99508e}"/>
</p:tagLst>
</file>

<file path=ppt/tags/tag12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3.xml><?xml version="1.0" encoding="utf-8"?>
<p:tagLst xmlns:p="http://schemas.openxmlformats.org/presentationml/2006/main">
  <p:tag name="KSO_WM_UNIT_TABLE_BEAUTIFY" val="smartTable{6912f6e2-8fd1-4a4f-9ec0-6aa026056f43}"/>
</p:tagLst>
</file>

<file path=ppt/tags/tag124.xml><?xml version="1.0" encoding="utf-8"?>
<p:tagLst xmlns:p="http://schemas.openxmlformats.org/presentationml/2006/main">
  <p:tag name="KSO_WM_UNIT_TABLE_BEAUTIFY" val="smartTable{a2f23673-f23a-49ee-a6d8-d62826f97a1e}"/>
</p:tagLst>
</file>

<file path=ppt/tags/tag125.xml><?xml version="1.0" encoding="utf-8"?>
<p:tagLst xmlns:p="http://schemas.openxmlformats.org/presentationml/2006/main">
  <p:tag name="KSO_WM_UNIT_TABLE_BEAUTIFY" val="smartTable{78e08a5f-f4c1-47cd-93fe-c0dfa94794e1}"/>
</p:tagLst>
</file>

<file path=ppt/tags/tag126.xml><?xml version="1.0" encoding="utf-8"?>
<p:tagLst xmlns:p="http://schemas.openxmlformats.org/presentationml/2006/main">
  <p:tag name="KSO_WM_UNIT_TABLE_BEAUTIFY" val="smartTable{00709f48-81f3-461c-9eea-1080eafe2e5b}"/>
  <p:tag name="TABLE_ENDDRAG_ORIGIN_RECT" val="1133*204"/>
  <p:tag name="TABLE_ENDDRAG_RECT" val="0*361*1133*204"/>
  <p:tag name="TABLE_EMPHASIZE_COLOR" val="16415013"/>
</p:tagLst>
</file>

<file path=ppt/tags/tag127.xml><?xml version="1.0" encoding="utf-8"?>
<p:tagLst xmlns:p="http://schemas.openxmlformats.org/presentationml/2006/main">
  <p:tag name="KSO_WM_UNIT_TABLE_BEAUTIFY" val="smartTable{6477d0f9-a824-4f9d-a85f-f8e6cd99508e}"/>
</p:tagLst>
</file>

<file path=ppt/tags/tag1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p="http://schemas.openxmlformats.org/presentationml/2006/main">
  <p:tag name="KSO_WM_UNIT_TABLE_BEAUTIFY" val="smartTable{6912f6e2-8fd1-4a4f-9ec0-6aa026056f43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ABLE_BEAUTIFY" val="smartTable{a2f23673-f23a-49ee-a6d8-d62826f97a1e}"/>
</p:tagLst>
</file>

<file path=ppt/tags/tag131.xml><?xml version="1.0" encoding="utf-8"?>
<p:tagLst xmlns:p="http://schemas.openxmlformats.org/presentationml/2006/main">
  <p:tag name="KSO_WM_UNIT_TABLE_BEAUTIFY" val="smartTable{78e08a5f-f4c1-47cd-93fe-c0dfa94794e1}"/>
</p:tagLst>
</file>

<file path=ppt/tags/tag132.xml><?xml version="1.0" encoding="utf-8"?>
<p:tagLst xmlns:p="http://schemas.openxmlformats.org/presentationml/2006/main">
  <p:tag name="KSO_WM_UNIT_TABLE_BEAUTIFY" val="smartTable{00709f48-81f3-461c-9eea-1080eafe2e5b}"/>
  <p:tag name="TABLE_ENDDRAG_ORIGIN_RECT" val="1133*204"/>
  <p:tag name="TABLE_ENDDRAG_RECT" val="0*361*1133*204"/>
  <p:tag name="TABLE_EMPHASIZE_COLOR" val="16415013"/>
</p:tagLst>
</file>

<file path=ppt/tags/tag133.xml><?xml version="1.0" encoding="utf-8"?>
<p:tagLst xmlns:p="http://schemas.openxmlformats.org/presentationml/2006/main">
  <p:tag name="KSO_WM_UNIT_TABLE_BEAUTIFY" val="smartTable{6477d0f9-a824-4f9d-a85f-f8e6cd99508e}"/>
</p:tagLst>
</file>

<file path=ppt/tags/tag13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5.xml><?xml version="1.0" encoding="utf-8"?>
<p:tagLst xmlns:p="http://schemas.openxmlformats.org/presentationml/2006/main">
  <p:tag name="KSO_WM_UNIT_TABLE_BEAUTIFY" val="smartTable{6912f6e2-8fd1-4a4f-9ec0-6aa026056f43}"/>
</p:tagLst>
</file>

<file path=ppt/tags/tag136.xml><?xml version="1.0" encoding="utf-8"?>
<p:tagLst xmlns:p="http://schemas.openxmlformats.org/presentationml/2006/main">
  <p:tag name="KSO_WM_UNIT_TABLE_BEAUTIFY" val="smartTable{a2f23673-f23a-49ee-a6d8-d62826f97a1e}"/>
</p:tagLst>
</file>

<file path=ppt/tags/tag137.xml><?xml version="1.0" encoding="utf-8"?>
<p:tagLst xmlns:p="http://schemas.openxmlformats.org/presentationml/2006/main">
  <p:tag name="KSO_WM_UNIT_TABLE_BEAUTIFY" val="smartTable{78e08a5f-f4c1-47cd-93fe-c0dfa94794e1}"/>
</p:tagLst>
</file>

<file path=ppt/tags/tag138.xml><?xml version="1.0" encoding="utf-8"?>
<p:tagLst xmlns:p="http://schemas.openxmlformats.org/presentationml/2006/main">
  <p:tag name="KSO_WM_UNIT_TABLE_BEAUTIFY" val="smartTable{00709f48-81f3-461c-9eea-1080eafe2e5b}"/>
  <p:tag name="TABLE_ENDDRAG_ORIGIN_RECT" val="1133*204"/>
  <p:tag name="TABLE_ENDDRAG_RECT" val="0*361*1133*204"/>
  <p:tag name="TABLE_EMPHASIZE_COLOR" val="16415013"/>
</p:tagLst>
</file>

<file path=ppt/tags/tag139.xml><?xml version="1.0" encoding="utf-8"?>
<p:tagLst xmlns:p="http://schemas.openxmlformats.org/presentationml/2006/main">
  <p:tag name="KSO_WM_UNIT_TABLE_BEAUTIFY" val="smartTable{6477d0f9-a824-4f9d-a85f-f8e6cd99508e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1.xml><?xml version="1.0" encoding="utf-8"?>
<p:tagLst xmlns:p="http://schemas.openxmlformats.org/presentationml/2006/main">
  <p:tag name="KSO_WM_UNIT_TABLE_BEAUTIFY" val="smartTable{6912f6e2-8fd1-4a4f-9ec0-6aa026056f43}"/>
</p:tagLst>
</file>

<file path=ppt/tags/tag142.xml><?xml version="1.0" encoding="utf-8"?>
<p:tagLst xmlns:p="http://schemas.openxmlformats.org/presentationml/2006/main">
  <p:tag name="KSO_WM_UNIT_TABLE_BEAUTIFY" val="smartTable{a2f23673-f23a-49ee-a6d8-d62826f97a1e}"/>
</p:tagLst>
</file>

<file path=ppt/tags/tag143.xml><?xml version="1.0" encoding="utf-8"?>
<p:tagLst xmlns:p="http://schemas.openxmlformats.org/presentationml/2006/main">
  <p:tag name="KSO_WM_UNIT_TABLE_BEAUTIFY" val="smartTable{78e08a5f-f4c1-47cd-93fe-c0dfa94794e1}"/>
</p:tagLst>
</file>

<file path=ppt/tags/tag144.xml><?xml version="1.0" encoding="utf-8"?>
<p:tagLst xmlns:p="http://schemas.openxmlformats.org/presentationml/2006/main">
  <p:tag name="KSO_WM_UNIT_TABLE_BEAUTIFY" val="smartTable{00709f48-81f3-461c-9eea-1080eafe2e5b}"/>
  <p:tag name="TABLE_ENDDRAG_ORIGIN_RECT" val="1133*204"/>
  <p:tag name="TABLE_ENDDRAG_RECT" val="0*361*1133*204"/>
  <p:tag name="TABLE_EMPHASIZE_COLOR" val="16415013"/>
</p:tagLst>
</file>

<file path=ppt/tags/tag145.xml><?xml version="1.0" encoding="utf-8"?>
<p:tagLst xmlns:p="http://schemas.openxmlformats.org/presentationml/2006/main">
  <p:tag name="KSO_WM_UNIT_TABLE_BEAUTIFY" val="smartTable{6477d0f9-a824-4f9d-a85f-f8e6cd99508e}"/>
</p:tagLst>
</file>

<file path=ppt/tags/tag14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7.xml><?xml version="1.0" encoding="utf-8"?>
<p:tagLst xmlns:p="http://schemas.openxmlformats.org/presentationml/2006/main">
  <p:tag name="KSO_WM_UNIT_TABLE_BEAUTIFY" val="smartTable{6912f6e2-8fd1-4a4f-9ec0-6aa026056f43}"/>
</p:tagLst>
</file>

<file path=ppt/tags/tag148.xml><?xml version="1.0" encoding="utf-8"?>
<p:tagLst xmlns:p="http://schemas.openxmlformats.org/presentationml/2006/main">
  <p:tag name="KSO_WM_UNIT_TABLE_BEAUTIFY" val="smartTable{a2f23673-f23a-49ee-a6d8-d62826f97a1e}"/>
</p:tagLst>
</file>

<file path=ppt/tags/tag149.xml><?xml version="1.0" encoding="utf-8"?>
<p:tagLst xmlns:p="http://schemas.openxmlformats.org/presentationml/2006/main">
  <p:tag name="KSO_WM_UNIT_TABLE_BEAUTIFY" val="smartTable{78e08a5f-f4c1-47cd-93fe-c0dfa94794e1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TABLE_BEAUTIFY" val="smartTable{00709f48-81f3-461c-9eea-1080eafe2e5b}"/>
  <p:tag name="TABLE_ENDDRAG_ORIGIN_RECT" val="1133*204"/>
  <p:tag name="TABLE_ENDDRAG_RECT" val="0*361*1133*204"/>
  <p:tag name="TABLE_EMPHASIZE_COLOR" val="16415013"/>
</p:tagLst>
</file>

<file path=ppt/tags/tag151.xml><?xml version="1.0" encoding="utf-8"?>
<p:tagLst xmlns:p="http://schemas.openxmlformats.org/presentationml/2006/main">
  <p:tag name="KSO_WM_UNIT_TABLE_BEAUTIFY" val="smartTable{6477d0f9-a824-4f9d-a85f-f8e6cd99508e}"/>
</p:tagLst>
</file>

<file path=ppt/tags/tag15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3.xml><?xml version="1.0" encoding="utf-8"?>
<p:tagLst xmlns:p="http://schemas.openxmlformats.org/presentationml/2006/main">
  <p:tag name="KSO_WM_UNIT_TABLE_BEAUTIFY" val="smartTable{6912f6e2-8fd1-4a4f-9ec0-6aa026056f43}"/>
</p:tagLst>
</file>

<file path=ppt/tags/tag154.xml><?xml version="1.0" encoding="utf-8"?>
<p:tagLst xmlns:p="http://schemas.openxmlformats.org/presentationml/2006/main">
  <p:tag name="KSO_WM_UNIT_TABLE_BEAUTIFY" val="smartTable{a2f23673-f23a-49ee-a6d8-d62826f97a1e}"/>
</p:tagLst>
</file>

<file path=ppt/tags/tag155.xml><?xml version="1.0" encoding="utf-8"?>
<p:tagLst xmlns:p="http://schemas.openxmlformats.org/presentationml/2006/main">
  <p:tag name="KSO_WM_UNIT_TABLE_BEAUTIFY" val="smartTable{78e08a5f-f4c1-47cd-93fe-c0dfa94794e1}"/>
</p:tagLst>
</file>

<file path=ppt/tags/tag156.xml><?xml version="1.0" encoding="utf-8"?>
<p:tagLst xmlns:p="http://schemas.openxmlformats.org/presentationml/2006/main">
  <p:tag name="KSO_WM_UNIT_TABLE_BEAUTIFY" val="smartTable{00709f48-81f3-461c-9eea-1080eafe2e5b}"/>
  <p:tag name="TABLE_ENDDRAG_ORIGIN_RECT" val="1133*204"/>
  <p:tag name="TABLE_ENDDRAG_RECT" val="0*361*1133*205"/>
  <p:tag name="TABLE_EMPHASIZE_COLOR" val="16415013"/>
</p:tagLst>
</file>

<file path=ppt/tags/tag157.xml><?xml version="1.0" encoding="utf-8"?>
<p:tagLst xmlns:p="http://schemas.openxmlformats.org/presentationml/2006/main">
  <p:tag name="KSO_WM_UNIT_TABLE_BEAUTIFY" val="smartTable{6477d0f9-a824-4f9d-a85f-f8e6cd99508e}"/>
</p:tagLst>
</file>

<file path=ppt/tags/tag15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9.xml><?xml version="1.0" encoding="utf-8"?>
<p:tagLst xmlns:p="http://schemas.openxmlformats.org/presentationml/2006/main">
  <p:tag name="KSO_WM_UNIT_TABLE_BEAUTIFY" val="smartTable{6912f6e2-8fd1-4a4f-9ec0-6aa026056f43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ABLE_BEAUTIFY" val="smartTable{a2f23673-f23a-49ee-a6d8-d62826f97a1e}"/>
</p:tagLst>
</file>

<file path=ppt/tags/tag161.xml><?xml version="1.0" encoding="utf-8"?>
<p:tagLst xmlns:p="http://schemas.openxmlformats.org/presentationml/2006/main">
  <p:tag name="KSO_WM_UNIT_TABLE_BEAUTIFY" val="smartTable{78e08a5f-f4c1-47cd-93fe-c0dfa94794e1}"/>
</p:tagLst>
</file>

<file path=ppt/tags/tag162.xml><?xml version="1.0" encoding="utf-8"?>
<p:tagLst xmlns:p="http://schemas.openxmlformats.org/presentationml/2006/main">
  <p:tag name="KSO_WM_UNIT_TABLE_BEAUTIFY" val="smartTable{00709f48-81f3-461c-9eea-1080eafe2e5b}"/>
  <p:tag name="TABLE_ENDDRAG_ORIGIN_RECT" val="1133*204"/>
  <p:tag name="TABLE_ENDDRAG_RECT" val="0*361*1133*205"/>
  <p:tag name="TABLE_EMPHASIZE_COLOR" val="16415013"/>
</p:tagLst>
</file>

<file path=ppt/tags/tag163.xml><?xml version="1.0" encoding="utf-8"?>
<p:tagLst xmlns:p="http://schemas.openxmlformats.org/presentationml/2006/main">
  <p:tag name="KSO_WM_UNIT_TABLE_BEAUTIFY" val="smartTable{6477d0f9-a824-4f9d-a85f-f8e6cd99508e}"/>
</p:tagLst>
</file>

<file path=ppt/tags/tag1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5.xml><?xml version="1.0" encoding="utf-8"?>
<p:tagLst xmlns:p="http://schemas.openxmlformats.org/presentationml/2006/main">
  <p:tag name="KSO_WM_UNIT_TABLE_BEAUTIFY" val="smartTable{6912f6e2-8fd1-4a4f-9ec0-6aa026056f43}"/>
</p:tagLst>
</file>

<file path=ppt/tags/tag166.xml><?xml version="1.0" encoding="utf-8"?>
<p:tagLst xmlns:p="http://schemas.openxmlformats.org/presentationml/2006/main">
  <p:tag name="KSO_WM_UNIT_TABLE_BEAUTIFY" val="smartTable{a2f23673-f23a-49ee-a6d8-d62826f97a1e}"/>
</p:tagLst>
</file>

<file path=ppt/tags/tag167.xml><?xml version="1.0" encoding="utf-8"?>
<p:tagLst xmlns:p="http://schemas.openxmlformats.org/presentationml/2006/main">
  <p:tag name="KSO_WM_UNIT_TABLE_BEAUTIFY" val="smartTable{78e08a5f-f4c1-47cd-93fe-c0dfa94794e1}"/>
</p:tagLst>
</file>

<file path=ppt/tags/tag168.xml><?xml version="1.0" encoding="utf-8"?>
<p:tagLst xmlns:p="http://schemas.openxmlformats.org/presentationml/2006/main">
  <p:tag name="KSO_WM_UNIT_TABLE_BEAUTIFY" val="smartTable{00709f48-81f3-461c-9eea-1080eafe2e5b}"/>
  <p:tag name="TABLE_ENDDRAG_ORIGIN_RECT" val="1133*204"/>
  <p:tag name="TABLE_ENDDRAG_RECT" val="0*361*1133*204"/>
  <p:tag name="TABLE_EMPHASIZE_COLOR" val="16415013"/>
</p:tagLst>
</file>

<file path=ppt/tags/tag169.xml><?xml version="1.0" encoding="utf-8"?>
<p:tagLst xmlns:p="http://schemas.openxmlformats.org/presentationml/2006/main">
  <p:tag name="KSO_WM_UNIT_TABLE_BEAUTIFY" val="smartTable{6477d0f9-a824-4f9d-a85f-f8e6cd99508e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1.xml><?xml version="1.0" encoding="utf-8"?>
<p:tagLst xmlns:p="http://schemas.openxmlformats.org/presentationml/2006/main">
  <p:tag name="KSO_WM_UNIT_TABLE_BEAUTIFY" val="smartTable{6912f6e2-8fd1-4a4f-9ec0-6aa026056f43}"/>
</p:tagLst>
</file>

<file path=ppt/tags/tag172.xml><?xml version="1.0" encoding="utf-8"?>
<p:tagLst xmlns:p="http://schemas.openxmlformats.org/presentationml/2006/main">
  <p:tag name="KSO_WM_UNIT_TABLE_BEAUTIFY" val="smartTable{a2f23673-f23a-49ee-a6d8-d62826f97a1e}"/>
</p:tagLst>
</file>

<file path=ppt/tags/tag173.xml><?xml version="1.0" encoding="utf-8"?>
<p:tagLst xmlns:p="http://schemas.openxmlformats.org/presentationml/2006/main">
  <p:tag name="KSO_WM_UNIT_TABLE_BEAUTIFY" val="smartTable{78e08a5f-f4c1-47cd-93fe-c0dfa94794e1}"/>
</p:tagLst>
</file>

<file path=ppt/tags/tag174.xml><?xml version="1.0" encoding="utf-8"?>
<p:tagLst xmlns:p="http://schemas.openxmlformats.org/presentationml/2006/main">
  <p:tag name="KSO_WM_UNIT_TABLE_BEAUTIFY" val="smartTable{00709f48-81f3-461c-9eea-1080eafe2e5b}"/>
  <p:tag name="TABLE_ENDDRAG_ORIGIN_RECT" val="1133*204"/>
  <p:tag name="TABLE_ENDDRAG_RECT" val="0*361*1133*205"/>
  <p:tag name="TABLE_EMPHASIZE_COLOR" val="16415013"/>
</p:tagLst>
</file>

<file path=ppt/tags/tag175.xml><?xml version="1.0" encoding="utf-8"?>
<p:tagLst xmlns:p="http://schemas.openxmlformats.org/presentationml/2006/main">
  <p:tag name="KSO_WM_UNIT_TABLE_BEAUTIFY" val="smartTable{6477d0f9-a824-4f9d-a85f-f8e6cd99508e}"/>
</p:tagLst>
</file>

<file path=ppt/tags/tag1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7.xml><?xml version="1.0" encoding="utf-8"?>
<p:tagLst xmlns:p="http://schemas.openxmlformats.org/presentationml/2006/main">
  <p:tag name="KSO_WM_UNIT_TABLE_BEAUTIFY" val="smartTable{6912f6e2-8fd1-4a4f-9ec0-6aa026056f43}"/>
</p:tagLst>
</file>

<file path=ppt/tags/tag178.xml><?xml version="1.0" encoding="utf-8"?>
<p:tagLst xmlns:p="http://schemas.openxmlformats.org/presentationml/2006/main">
  <p:tag name="KSO_WM_UNIT_TABLE_BEAUTIFY" val="smartTable{a2f23673-f23a-49ee-a6d8-d62826f97a1e}"/>
</p:tagLst>
</file>

<file path=ppt/tags/tag179.xml><?xml version="1.0" encoding="utf-8"?>
<p:tagLst xmlns:p="http://schemas.openxmlformats.org/presentationml/2006/main">
  <p:tag name="KSO_WM_UNIT_TABLE_BEAUTIFY" val="smartTable{78e08a5f-f4c1-47cd-93fe-c0dfa94794e1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TABLE_BEAUTIFY" val="smartTable{00709f48-81f3-461c-9eea-1080eafe2e5b}"/>
  <p:tag name="TABLE_ENDDRAG_ORIGIN_RECT" val="1133*206"/>
  <p:tag name="TABLE_ENDDRAG_RECT" val="0*361*1133*206"/>
  <p:tag name="TABLE_EMPHASIZE_COLOR" val="16415013"/>
</p:tagLst>
</file>

<file path=ppt/tags/tag181.xml><?xml version="1.0" encoding="utf-8"?>
<p:tagLst xmlns:p="http://schemas.openxmlformats.org/presentationml/2006/main">
  <p:tag name="KSO_WM_UNIT_TABLE_BEAUTIFY" val="smartTable{6477d0f9-a824-4f9d-a85f-f8e6cd99508e}"/>
</p:tagLst>
</file>

<file path=ppt/tags/tag1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3.xml><?xml version="1.0" encoding="utf-8"?>
<p:tagLst xmlns:p="http://schemas.openxmlformats.org/presentationml/2006/main">
  <p:tag name="KSO_WM_UNIT_TABLE_BEAUTIFY" val="smartTable{6912f6e2-8fd1-4a4f-9ec0-6aa026056f43}"/>
</p:tagLst>
</file>

<file path=ppt/tags/tag184.xml><?xml version="1.0" encoding="utf-8"?>
<p:tagLst xmlns:p="http://schemas.openxmlformats.org/presentationml/2006/main">
  <p:tag name="KSO_WM_UNIT_TABLE_BEAUTIFY" val="smartTable{a2f23673-f23a-49ee-a6d8-d62826f97a1e}"/>
</p:tagLst>
</file>

<file path=ppt/tags/tag185.xml><?xml version="1.0" encoding="utf-8"?>
<p:tagLst xmlns:p="http://schemas.openxmlformats.org/presentationml/2006/main">
  <p:tag name="KSO_WM_UNIT_TABLE_BEAUTIFY" val="smartTable{78e08a5f-f4c1-47cd-93fe-c0dfa94794e1}"/>
</p:tagLst>
</file>

<file path=ppt/tags/tag186.xml><?xml version="1.0" encoding="utf-8"?>
<p:tagLst xmlns:p="http://schemas.openxmlformats.org/presentationml/2006/main">
  <p:tag name="KSO_WM_UNIT_TABLE_BEAUTIFY" val="smartTable{00709f48-81f3-461c-9eea-1080eafe2e5b}"/>
  <p:tag name="TABLE_ENDDRAG_ORIGIN_RECT" val="1134*204"/>
  <p:tag name="TABLE_ENDDRAG_RECT" val="0*361*1134*204"/>
  <p:tag name="TABLE_EMPHASIZE_COLOR" val="16415013"/>
</p:tagLst>
</file>

<file path=ppt/tags/tag187.xml><?xml version="1.0" encoding="utf-8"?>
<p:tagLst xmlns:p="http://schemas.openxmlformats.org/presentationml/2006/main">
  <p:tag name="KSO_WM_UNIT_TABLE_BEAUTIFY" val="smartTable{6477d0f9-a824-4f9d-a85f-f8e6cd99508e}"/>
</p:tagLst>
</file>

<file path=ppt/tags/tag1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9.xml><?xml version="1.0" encoding="utf-8"?>
<p:tagLst xmlns:p="http://schemas.openxmlformats.org/presentationml/2006/main">
  <p:tag name="KSO_WM_UNIT_TABLE_BEAUTIFY" val="smartTable{6912f6e2-8fd1-4a4f-9ec0-6aa026056f43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ABLE_BEAUTIFY" val="smartTable{a2f23673-f23a-49ee-a6d8-d62826f97a1e}"/>
</p:tagLst>
</file>

<file path=ppt/tags/tag191.xml><?xml version="1.0" encoding="utf-8"?>
<p:tagLst xmlns:p="http://schemas.openxmlformats.org/presentationml/2006/main">
  <p:tag name="KSO_WM_UNIT_TABLE_BEAUTIFY" val="smartTable{78e08a5f-f4c1-47cd-93fe-c0dfa94794e1}"/>
</p:tagLst>
</file>

<file path=ppt/tags/tag192.xml><?xml version="1.0" encoding="utf-8"?>
<p:tagLst xmlns:p="http://schemas.openxmlformats.org/presentationml/2006/main">
  <p:tag name="KSO_WM_UNIT_TABLE_BEAUTIFY" val="smartTable{00709f48-81f3-461c-9eea-1080eafe2e5b}"/>
  <p:tag name="TABLE_ENDDRAG_ORIGIN_RECT" val="1134*204"/>
  <p:tag name="TABLE_ENDDRAG_RECT" val="0*361*1134*204"/>
  <p:tag name="TABLE_EMPHASIZE_COLOR" val="16415013"/>
</p:tagLst>
</file>

<file path=ppt/tags/tag193.xml><?xml version="1.0" encoding="utf-8"?>
<p:tagLst xmlns:p="http://schemas.openxmlformats.org/presentationml/2006/main">
  <p:tag name="KSO_WM_UNIT_TABLE_BEAUTIFY" val="smartTable{6477d0f9-a824-4f9d-a85f-f8e6cd99508e}"/>
</p:tagLst>
</file>

<file path=ppt/tags/tag1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5.xml><?xml version="1.0" encoding="utf-8"?>
<p:tagLst xmlns:p="http://schemas.openxmlformats.org/presentationml/2006/main">
  <p:tag name="KSO_WM_UNIT_TABLE_BEAUTIFY" val="smartTable{6912f6e2-8fd1-4a4f-9ec0-6aa026056f43}"/>
</p:tagLst>
</file>

<file path=ppt/tags/tag196.xml><?xml version="1.0" encoding="utf-8"?>
<p:tagLst xmlns:p="http://schemas.openxmlformats.org/presentationml/2006/main">
  <p:tag name="KSO_WM_UNIT_TABLE_BEAUTIFY" val="smartTable{a2f23673-f23a-49ee-a6d8-d62826f97a1e}"/>
</p:tagLst>
</file>

<file path=ppt/tags/tag197.xml><?xml version="1.0" encoding="utf-8"?>
<p:tagLst xmlns:p="http://schemas.openxmlformats.org/presentationml/2006/main">
  <p:tag name="KSO_WM_UNIT_TABLE_BEAUTIFY" val="smartTable{78e08a5f-f4c1-47cd-93fe-c0dfa94794e1}"/>
</p:tagLst>
</file>

<file path=ppt/tags/tag198.xml><?xml version="1.0" encoding="utf-8"?>
<p:tagLst xmlns:p="http://schemas.openxmlformats.org/presentationml/2006/main">
  <p:tag name="KSO_WM_UNIT_TABLE_BEAUTIFY" val="smartTable{00709f48-81f3-461c-9eea-1080eafe2e5b}"/>
  <p:tag name="TABLE_ENDDRAG_ORIGIN_RECT" val="1134*204"/>
  <p:tag name="TABLE_ENDDRAG_RECT" val="0*361*1134*204"/>
  <p:tag name="TABLE_EMPHASIZE_COLOR" val="16415013"/>
</p:tagLst>
</file>

<file path=ppt/tags/tag199.xml><?xml version="1.0" encoding="utf-8"?>
<p:tagLst xmlns:p="http://schemas.openxmlformats.org/presentationml/2006/main">
  <p:tag name="KSO_WM_UNIT_TABLE_BEAUTIFY" val="smartTable{6477d0f9-a824-4f9d-a85f-f8e6cd99508e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1.xml><?xml version="1.0" encoding="utf-8"?>
<p:tagLst xmlns:p="http://schemas.openxmlformats.org/presentationml/2006/main">
  <p:tag name="KSO_WM_UNIT_TABLE_BEAUTIFY" val="smartTable{6912f6e2-8fd1-4a4f-9ec0-6aa026056f43}"/>
</p:tagLst>
</file>

<file path=ppt/tags/tag202.xml><?xml version="1.0" encoding="utf-8"?>
<p:tagLst xmlns:p="http://schemas.openxmlformats.org/presentationml/2006/main">
  <p:tag name="KSO_WM_UNIT_TABLE_BEAUTIFY" val="smartTable{a2f23673-f23a-49ee-a6d8-d62826f97a1e}"/>
</p:tagLst>
</file>

<file path=ppt/tags/tag203.xml><?xml version="1.0" encoding="utf-8"?>
<p:tagLst xmlns:p="http://schemas.openxmlformats.org/presentationml/2006/main">
  <p:tag name="KSO_WM_UNIT_TABLE_BEAUTIFY" val="smartTable{78e08a5f-f4c1-47cd-93fe-c0dfa94794e1}"/>
</p:tagLst>
</file>

<file path=ppt/tags/tag204.xml><?xml version="1.0" encoding="utf-8"?>
<p:tagLst xmlns:p="http://schemas.openxmlformats.org/presentationml/2006/main">
  <p:tag name="KSO_WM_UNIT_TABLE_BEAUTIFY" val="smartTable{00709f48-81f3-461c-9eea-1080eafe2e5b}"/>
  <p:tag name="TABLE_ENDDRAG_ORIGIN_RECT" val="1134*204"/>
  <p:tag name="TABLE_ENDDRAG_RECT" val="0*361*1134*204"/>
  <p:tag name="TABLE_EMPHASIZE_COLOR" val="16415013"/>
</p:tagLst>
</file>

<file path=ppt/tags/tag205.xml><?xml version="1.0" encoding="utf-8"?>
<p:tagLst xmlns:p="http://schemas.openxmlformats.org/presentationml/2006/main">
  <p:tag name="KSO_WM_UNIT_TABLE_BEAUTIFY" val="smartTable{6477d0f9-a824-4f9d-a85f-f8e6cd99508e}"/>
</p:tagLst>
</file>

<file path=ppt/tags/tag2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7.xml><?xml version="1.0" encoding="utf-8"?>
<p:tagLst xmlns:p="http://schemas.openxmlformats.org/presentationml/2006/main">
  <p:tag name="KSO_WM_UNIT_TABLE_BEAUTIFY" val="smartTable{6912f6e2-8fd1-4a4f-9ec0-6aa026056f43}"/>
</p:tagLst>
</file>

<file path=ppt/tags/tag208.xml><?xml version="1.0" encoding="utf-8"?>
<p:tagLst xmlns:p="http://schemas.openxmlformats.org/presentationml/2006/main">
  <p:tag name="KSO_WM_UNIT_TABLE_BEAUTIFY" val="smartTable{a2f23673-f23a-49ee-a6d8-d62826f97a1e}"/>
</p:tagLst>
</file>

<file path=ppt/tags/tag209.xml><?xml version="1.0" encoding="utf-8"?>
<p:tagLst xmlns:p="http://schemas.openxmlformats.org/presentationml/2006/main">
  <p:tag name="KSO_WM_UNIT_TABLE_BEAUTIFY" val="smartTable{78e08a5f-f4c1-47cd-93fe-c0dfa94794e1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TABLE_BEAUTIFY" val="smartTable{00709f48-81f3-461c-9eea-1080eafe2e5b}"/>
  <p:tag name="TABLE_ENDDRAG_ORIGIN_RECT" val="1134*204"/>
  <p:tag name="TABLE_ENDDRAG_RECT" val="0*361*1134*204"/>
  <p:tag name="TABLE_EMPHASIZE_COLOR" val="16415013"/>
</p:tagLst>
</file>

<file path=ppt/tags/tag211.xml><?xml version="1.0" encoding="utf-8"?>
<p:tagLst xmlns:p="http://schemas.openxmlformats.org/presentationml/2006/main">
  <p:tag name="KSO_WM_UNIT_TABLE_BEAUTIFY" val="smartTable{6477d0f9-a824-4f9d-a85f-f8e6cd99508e}"/>
</p:tagLst>
</file>

<file path=ppt/tags/tag2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3.xml><?xml version="1.0" encoding="utf-8"?>
<p:tagLst xmlns:p="http://schemas.openxmlformats.org/presentationml/2006/main">
  <p:tag name="KSO_WM_UNIT_TABLE_BEAUTIFY" val="smartTable{6912f6e2-8fd1-4a4f-9ec0-6aa026056f43}"/>
</p:tagLst>
</file>

<file path=ppt/tags/tag214.xml><?xml version="1.0" encoding="utf-8"?>
<p:tagLst xmlns:p="http://schemas.openxmlformats.org/presentationml/2006/main">
  <p:tag name="KSO_WM_UNIT_TABLE_BEAUTIFY" val="smartTable{a2f23673-f23a-49ee-a6d8-d62826f97a1e}"/>
</p:tagLst>
</file>

<file path=ppt/tags/tag215.xml><?xml version="1.0" encoding="utf-8"?>
<p:tagLst xmlns:p="http://schemas.openxmlformats.org/presentationml/2006/main">
  <p:tag name="KSO_WM_UNIT_TABLE_BEAUTIFY" val="smartTable{78e08a5f-f4c1-47cd-93fe-c0dfa94794e1}"/>
</p:tagLst>
</file>

<file path=ppt/tags/tag216.xml><?xml version="1.0" encoding="utf-8"?>
<p:tagLst xmlns:p="http://schemas.openxmlformats.org/presentationml/2006/main">
  <p:tag name="KSO_WM_UNIT_TABLE_BEAUTIFY" val="smartTable{00709f48-81f3-461c-9eea-1080eafe2e5b}"/>
  <p:tag name="TABLE_ENDDRAG_ORIGIN_RECT" val="1134*204"/>
  <p:tag name="TABLE_ENDDRAG_RECT" val="0*361*1134*204"/>
  <p:tag name="TABLE_EMPHASIZE_COLOR" val="16415013"/>
</p:tagLst>
</file>

<file path=ppt/tags/tag217.xml><?xml version="1.0" encoding="utf-8"?>
<p:tagLst xmlns:p="http://schemas.openxmlformats.org/presentationml/2006/main">
  <p:tag name="KSO_WM_UNIT_TABLE_BEAUTIFY" val="smartTable{6477d0f9-a824-4f9d-a85f-f8e6cd99508e}"/>
</p:tagLst>
</file>

<file path=ppt/tags/tag21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9.xml><?xml version="1.0" encoding="utf-8"?>
<p:tagLst xmlns:p="http://schemas.openxmlformats.org/presentationml/2006/main">
  <p:tag name="COMMONDATA" val="eyJoZGlkIjoiZmY1ZjA1ZWE1ODVhZDljY2NjMWJhZjlkZTFiZWVlOTEifQ=="/>
  <p:tag name="KSO_WPP_MARK_KEY" val="64ddf574-c75e-4576-9034-62f82c37533f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TABLE_BEAUTIFY" val="smartTable{6912f6e2-8fd1-4a4f-9ec0-6aa026056f43}"/>
</p:tagLst>
</file>

<file path=ppt/tags/tag64.xml><?xml version="1.0" encoding="utf-8"?>
<p:tagLst xmlns:p="http://schemas.openxmlformats.org/presentationml/2006/main">
  <p:tag name="KSO_WM_UNIT_TABLE_BEAUTIFY" val="smartTable{a2f23673-f23a-49ee-a6d8-d62826f97a1e}"/>
</p:tagLst>
</file>

<file path=ppt/tags/tag65.xml><?xml version="1.0" encoding="utf-8"?>
<p:tagLst xmlns:p="http://schemas.openxmlformats.org/presentationml/2006/main">
  <p:tag name="KSO_WM_UNIT_TABLE_BEAUTIFY" val="smartTable{78e08a5f-f4c1-47cd-93fe-c0dfa94794e1}"/>
</p:tagLst>
</file>

<file path=ppt/tags/tag66.xml><?xml version="1.0" encoding="utf-8"?>
<p:tagLst xmlns:p="http://schemas.openxmlformats.org/presentationml/2006/main">
  <p:tag name="KSO_WM_UNIT_TABLE_BEAUTIFY" val="smartTable{00709f48-81f3-461c-9eea-1080eafe2e5b}"/>
  <p:tag name="TABLE_ENDDRAG_ORIGIN_RECT" val="1134*204"/>
  <p:tag name="TABLE_ENDDRAG_RECT" val="0*361*1134*204"/>
  <p:tag name="TABLE_EMPHASIZE_COLOR" val="16415013"/>
</p:tagLst>
</file>

<file path=ppt/tags/tag67.xml><?xml version="1.0" encoding="utf-8"?>
<p:tagLst xmlns:p="http://schemas.openxmlformats.org/presentationml/2006/main">
  <p:tag name="KSO_WM_UNIT_TABLE_BEAUTIFY" val="smartTable{6477d0f9-a824-4f9d-a85f-f8e6cd99508e}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UNIT_TABLE_BEAUTIFY" val="smartTable{6912f6e2-8fd1-4a4f-9ec0-6aa026056f43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ABLE_BEAUTIFY" val="smartTable{a2f23673-f23a-49ee-a6d8-d62826f97a1e}"/>
</p:tagLst>
</file>

<file path=ppt/tags/tag71.xml><?xml version="1.0" encoding="utf-8"?>
<p:tagLst xmlns:p="http://schemas.openxmlformats.org/presentationml/2006/main">
  <p:tag name="KSO_WM_UNIT_TABLE_BEAUTIFY" val="smartTable{78e08a5f-f4c1-47cd-93fe-c0dfa94794e1}"/>
</p:tagLst>
</file>

<file path=ppt/tags/tag72.xml><?xml version="1.0" encoding="utf-8"?>
<p:tagLst xmlns:p="http://schemas.openxmlformats.org/presentationml/2006/main">
  <p:tag name="KSO_WM_UNIT_TABLE_BEAUTIFY" val="smartTable{00709f48-81f3-461c-9eea-1080eafe2e5b}"/>
  <p:tag name="TABLE_ENDDRAG_ORIGIN_RECT" val="1134*204"/>
  <p:tag name="TABLE_ENDDRAG_RECT" val="0*361*1134*204"/>
  <p:tag name="TABLE_EMPHASIZE_COLOR" val="16415013"/>
</p:tagLst>
</file>

<file path=ppt/tags/tag73.xml><?xml version="1.0" encoding="utf-8"?>
<p:tagLst xmlns:p="http://schemas.openxmlformats.org/presentationml/2006/main">
  <p:tag name="KSO_WM_UNIT_TABLE_BEAUTIFY" val="smartTable{6477d0f9-a824-4f9d-a85f-f8e6cd99508e}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UNIT_TABLE_BEAUTIFY" val="smartTable{6912f6e2-8fd1-4a4f-9ec0-6aa026056f43}"/>
</p:tagLst>
</file>

<file path=ppt/tags/tag76.xml><?xml version="1.0" encoding="utf-8"?>
<p:tagLst xmlns:p="http://schemas.openxmlformats.org/presentationml/2006/main">
  <p:tag name="KSO_WM_UNIT_TABLE_BEAUTIFY" val="smartTable{a2f23673-f23a-49ee-a6d8-d62826f97a1e}"/>
</p:tagLst>
</file>

<file path=ppt/tags/tag77.xml><?xml version="1.0" encoding="utf-8"?>
<p:tagLst xmlns:p="http://schemas.openxmlformats.org/presentationml/2006/main">
  <p:tag name="KSO_WM_UNIT_TABLE_BEAUTIFY" val="smartTable{78e08a5f-f4c1-47cd-93fe-c0dfa94794e1}"/>
</p:tagLst>
</file>

<file path=ppt/tags/tag78.xml><?xml version="1.0" encoding="utf-8"?>
<p:tagLst xmlns:p="http://schemas.openxmlformats.org/presentationml/2006/main">
  <p:tag name="KSO_WM_UNIT_TABLE_BEAUTIFY" val="smartTable{00709f48-81f3-461c-9eea-1080eafe2e5b}"/>
  <p:tag name="TABLE_ENDDRAG_ORIGIN_RECT" val="1134*208"/>
  <p:tag name="TABLE_ENDDRAG_RECT" val="-12*358*1134*208"/>
  <p:tag name="TABLE_EMPHASIZE_COLOR" val="16415013"/>
</p:tagLst>
</file>

<file path=ppt/tags/tag79.xml><?xml version="1.0" encoding="utf-8"?>
<p:tagLst xmlns:p="http://schemas.openxmlformats.org/presentationml/2006/main">
  <p:tag name="KSO_WM_UNIT_TABLE_BEAUTIFY" val="smartTable{6477d0f9-a824-4f9d-a85f-f8e6cd99508e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UNIT_TABLE_BEAUTIFY" val="smartTable{6912f6e2-8fd1-4a4f-9ec0-6aa026056f43}"/>
</p:tagLst>
</file>

<file path=ppt/tags/tag82.xml><?xml version="1.0" encoding="utf-8"?>
<p:tagLst xmlns:p="http://schemas.openxmlformats.org/presentationml/2006/main">
  <p:tag name="KSO_WM_UNIT_TABLE_BEAUTIFY" val="smartTable{a2f23673-f23a-49ee-a6d8-d62826f97a1e}"/>
</p:tagLst>
</file>

<file path=ppt/tags/tag83.xml><?xml version="1.0" encoding="utf-8"?>
<p:tagLst xmlns:p="http://schemas.openxmlformats.org/presentationml/2006/main">
  <p:tag name="KSO_WM_UNIT_TABLE_BEAUTIFY" val="smartTable{78e08a5f-f4c1-47cd-93fe-c0dfa94794e1}"/>
</p:tagLst>
</file>

<file path=ppt/tags/tag84.xml><?xml version="1.0" encoding="utf-8"?>
<p:tagLst xmlns:p="http://schemas.openxmlformats.org/presentationml/2006/main">
  <p:tag name="KSO_WM_UNIT_TABLE_BEAUTIFY" val="smartTable{00709f48-81f3-461c-9eea-1080eafe2e5b}"/>
  <p:tag name="TABLE_ENDDRAG_ORIGIN_RECT" val="1134*208"/>
  <p:tag name="TABLE_ENDDRAG_RECT" val="-12*358*1134*208"/>
  <p:tag name="TABLE_EMPHASIZE_COLOR" val="16415013"/>
</p:tagLst>
</file>

<file path=ppt/tags/tag85.xml><?xml version="1.0" encoding="utf-8"?>
<p:tagLst xmlns:p="http://schemas.openxmlformats.org/presentationml/2006/main">
  <p:tag name="KSO_WM_UNIT_TABLE_BEAUTIFY" val="smartTable{6477d0f9-a824-4f9d-a85f-f8e6cd99508e}"/>
</p:tagLst>
</file>

<file path=ppt/tags/tag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KSO_WM_UNIT_TABLE_BEAUTIFY" val="smartTable{6912f6e2-8fd1-4a4f-9ec0-6aa026056f43}"/>
</p:tagLst>
</file>

<file path=ppt/tags/tag88.xml><?xml version="1.0" encoding="utf-8"?>
<p:tagLst xmlns:p="http://schemas.openxmlformats.org/presentationml/2006/main">
  <p:tag name="KSO_WM_UNIT_TABLE_BEAUTIFY" val="smartTable{a2f23673-f23a-49ee-a6d8-d62826f97a1e}"/>
</p:tagLst>
</file>

<file path=ppt/tags/tag89.xml><?xml version="1.0" encoding="utf-8"?>
<p:tagLst xmlns:p="http://schemas.openxmlformats.org/presentationml/2006/main">
  <p:tag name="KSO_WM_UNIT_TABLE_BEAUTIFY" val="smartTable{78e08a5f-f4c1-47cd-93fe-c0dfa94794e1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ABLE_BEAUTIFY" val="smartTable{00709f48-81f3-461c-9eea-1080eafe2e5b}"/>
  <p:tag name="TABLE_ENDDRAG_ORIGIN_RECT" val="1134*204"/>
  <p:tag name="TABLE_ENDDRAG_RECT" val="0*361*1134*204"/>
  <p:tag name="TABLE_EMPHASIZE_COLOR" val="16415013"/>
</p:tagLst>
</file>

<file path=ppt/tags/tag91.xml><?xml version="1.0" encoding="utf-8"?>
<p:tagLst xmlns:p="http://schemas.openxmlformats.org/presentationml/2006/main">
  <p:tag name="KSO_WM_UNIT_TABLE_BEAUTIFY" val="smartTable{6477d0f9-a824-4f9d-a85f-f8e6cd99508e}"/>
</p:tagLst>
</file>

<file path=ppt/tags/tag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p="http://schemas.openxmlformats.org/presentationml/2006/main">
  <p:tag name="KSO_WM_UNIT_TABLE_BEAUTIFY" val="smartTable{6912f6e2-8fd1-4a4f-9ec0-6aa026056f43}"/>
</p:tagLst>
</file>

<file path=ppt/tags/tag94.xml><?xml version="1.0" encoding="utf-8"?>
<p:tagLst xmlns:p="http://schemas.openxmlformats.org/presentationml/2006/main">
  <p:tag name="KSO_WM_UNIT_TABLE_BEAUTIFY" val="smartTable{a2f23673-f23a-49ee-a6d8-d62826f97a1e}"/>
</p:tagLst>
</file>

<file path=ppt/tags/tag95.xml><?xml version="1.0" encoding="utf-8"?>
<p:tagLst xmlns:p="http://schemas.openxmlformats.org/presentationml/2006/main">
  <p:tag name="KSO_WM_UNIT_TABLE_BEAUTIFY" val="smartTable{78e08a5f-f4c1-47cd-93fe-c0dfa94794e1}"/>
</p:tagLst>
</file>

<file path=ppt/tags/tag96.xml><?xml version="1.0" encoding="utf-8"?>
<p:tagLst xmlns:p="http://schemas.openxmlformats.org/presentationml/2006/main">
  <p:tag name="KSO_WM_UNIT_TABLE_BEAUTIFY" val="smartTable{00709f48-81f3-461c-9eea-1080eafe2e5b}"/>
  <p:tag name="TABLE_ENDDRAG_ORIGIN_RECT" val="1134*214"/>
  <p:tag name="TABLE_ENDDRAG_RECT" val="0*352*1134*214"/>
  <p:tag name="TABLE_EMPHASIZE_COLOR" val="16415013"/>
</p:tagLst>
</file>

<file path=ppt/tags/tag97.xml><?xml version="1.0" encoding="utf-8"?>
<p:tagLst xmlns:p="http://schemas.openxmlformats.org/presentationml/2006/main">
  <p:tag name="KSO_WM_UNIT_TABLE_BEAUTIFY" val="smartTable{6477d0f9-a824-4f9d-a85f-f8e6cd99508e}"/>
</p:tagLst>
</file>

<file path=ppt/tags/tag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p="http://schemas.openxmlformats.org/presentationml/2006/main">
  <p:tag name="KSO_WM_UNIT_TABLE_BEAUTIFY" val="smartTable{6912f6e2-8fd1-4a4f-9ec0-6aa026056f43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209983</Words>
  <Application>WPS 演示</Application>
  <PresentationFormat>宽屏</PresentationFormat>
  <Paragraphs>15698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别后风波</cp:lastModifiedBy>
  <cp:revision>161</cp:revision>
  <dcterms:created xsi:type="dcterms:W3CDTF">2019-06-19T02:08:00Z</dcterms:created>
  <dcterms:modified xsi:type="dcterms:W3CDTF">2023-01-18T02:26:44Z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20079DC4383540C3AB6B35A34ED4C49E</vt:lpwstr>
  </property>
</Properties>
</file>