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8" r:id="rId9"/>
    <p:sldId id="261" r:id="rId10"/>
    <p:sldId id="267" r:id="rId11"/>
    <p:sldId id="262" r:id="rId12"/>
    <p:sldId id="269" r:id="rId13"/>
    <p:sldId id="263" r:id="rId14"/>
    <p:sldId id="270" r:id="rId15"/>
    <p:sldId id="271" r:id="rId16"/>
    <p:sldId id="272" r:id="rId17"/>
    <p:sldId id="274" r:id="rId18"/>
    <p:sldId id="264" r:id="rId19"/>
    <p:sldId id="273" r:id="rId20"/>
    <p:sldId id="265" r:id="rId21"/>
    <p:sldId id="266" r:id="rId22"/>
  </p:sldIdLst>
  <p:sldSz cx="14399895" cy="719963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gs" Target="tags/tag9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ChangeAspect="1"/>
          </p:cNvSpPr>
          <p:nvPr>
            <p:ph type="sldImg" idx="2"/>
          </p:nvPr>
        </p:nvSpPr>
        <p:spPr>
          <a:xfrm>
            <a:off x="342900" y="1143000"/>
            <a:ext cx="61722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415906" y="960000"/>
            <a:ext cx="11573859" cy="2698583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3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415906" y="3737953"/>
            <a:ext cx="11573859" cy="1545827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520" spc="20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79725" indent="0" algn="ctr">
              <a:buNone/>
              <a:defRPr sz="1680"/>
            </a:lvl7pPr>
            <a:lvl8pPr marL="3359785" indent="0" algn="ctr">
              <a:buNone/>
              <a:defRPr sz="1680"/>
            </a:lvl8pPr>
            <a:lvl9pPr marL="3839845" indent="0" algn="ctr">
              <a:buNone/>
              <a:defRPr sz="168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/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718583" y="812598"/>
            <a:ext cx="12960000" cy="575622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/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415906" y="2607874"/>
            <a:ext cx="11573859" cy="1069606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3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415906" y="3737953"/>
            <a:ext cx="11573859" cy="495118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52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8583" y="638740"/>
            <a:ext cx="12955748" cy="74078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8583" y="1564724"/>
            <a:ext cx="12955748" cy="4996536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351339" y="4040315"/>
            <a:ext cx="9175748" cy="80503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62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2351339" y="4845354"/>
            <a:ext cx="9175748" cy="910866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9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800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72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78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84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8583" y="638740"/>
            <a:ext cx="12955748" cy="74078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18583" y="1576063"/>
            <a:ext cx="6114331" cy="4985197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572756" y="1576063"/>
            <a:ext cx="6114331" cy="4985197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8583" y="638740"/>
            <a:ext cx="12955748" cy="74078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718583" y="1500472"/>
            <a:ext cx="6309921" cy="40063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1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79725" indent="0">
              <a:buNone/>
              <a:defRPr sz="1680" b="1"/>
            </a:lvl7pPr>
            <a:lvl8pPr marL="3359785" indent="0">
              <a:buNone/>
              <a:defRPr sz="1680" b="1"/>
            </a:lvl8pPr>
            <a:lvl9pPr marL="3839845" indent="0">
              <a:buNone/>
              <a:defRPr sz="168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18583" y="1946457"/>
            <a:ext cx="6309921" cy="4614803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7365059" y="1492629"/>
            <a:ext cx="6309921" cy="40063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1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79725" indent="0">
              <a:buNone/>
              <a:defRPr sz="1680" b="1"/>
            </a:lvl7pPr>
            <a:lvl8pPr marL="3359785" indent="0">
              <a:buNone/>
              <a:defRPr sz="1680" b="1"/>
            </a:lvl8pPr>
            <a:lvl9pPr marL="3839845" indent="0">
              <a:buNone/>
              <a:defRPr sz="168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7365059" y="1946457"/>
            <a:ext cx="6309921" cy="4614803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8583" y="638740"/>
            <a:ext cx="12955748" cy="74078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/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18583" y="1632756"/>
            <a:ext cx="6180800" cy="48377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8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500473" y="1632756"/>
            <a:ext cx="6173858" cy="48377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8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/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2088347" y="960000"/>
            <a:ext cx="1233071" cy="52800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94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080000" y="960000"/>
            <a:ext cx="10829764" cy="5280000"/>
          </a:xfrm>
        </p:spPr>
        <p:txBody>
          <a:bodyPr vert="eaVert" lIns="46800" tIns="46800" rIns="46800" bIns="46800"/>
          <a:lstStyle>
            <a:lvl1pPr marL="240030" indent="-240030">
              <a:spcAft>
                <a:spcPts val="1000"/>
              </a:spcAft>
              <a:defRPr spc="300"/>
            </a:lvl1pPr>
            <a:lvl2pPr marL="720090" indent="-240030">
              <a:defRPr spc="300"/>
            </a:lvl2pPr>
            <a:lvl3pPr marL="1200150" indent="-240030">
              <a:defRPr spc="300"/>
            </a:lvl3pPr>
            <a:lvl4pPr marL="1680210" indent="-240030">
              <a:defRPr spc="300"/>
            </a:lvl4pPr>
            <a:lvl5pPr marL="2160270" indent="-24003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18583" y="638740"/>
            <a:ext cx="12955748" cy="740787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18583" y="1564724"/>
            <a:ext cx="12955748" cy="4996536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22835" y="6629292"/>
            <a:ext cx="3188976" cy="3325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861417" y="6629292"/>
            <a:ext cx="4677165" cy="3325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485355" y="6629292"/>
            <a:ext cx="3188976" cy="3325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60120" rtl="0" eaLnBrk="1" fontAlgn="auto" latinLnBrk="0" hangingPunct="1">
        <a:lnSpc>
          <a:spcPct val="100000"/>
        </a:lnSpc>
        <a:spcBef>
          <a:spcPct val="0"/>
        </a:spcBef>
        <a:buNone/>
        <a:defRPr sz="378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/>
        <a:buChar char="●"/>
        <a:defRPr sz="189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720090" indent="-240030" algn="l" defTabSz="96012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/>
        <a:buChar char="●"/>
        <a:tabLst>
          <a:tab pos="1689735" algn="l"/>
          <a:tab pos="1689735" algn="l"/>
          <a:tab pos="1689735" algn="l"/>
          <a:tab pos="1689735" algn="l"/>
        </a:tabLst>
        <a:defRPr sz="168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200150" indent="-240030" algn="l" defTabSz="96012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/>
        <a:buChar char="●"/>
        <a:defRPr sz="168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80210" indent="-240030" algn="l" defTabSz="96012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/>
        <a:buChar char=""/>
        <a:defRPr sz="147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160270" indent="-240030" algn="l" defTabSz="96012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/>
        <a:buChar char="•"/>
        <a:defRPr sz="147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639695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55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815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875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725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5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845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jpeg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tags" Target="../tags/tag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/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/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/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/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 Aluminum die casting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Chip:2835SMD        Chip Brand:Epistar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Rating:IP65   PF&gt;98%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Temperature:2700K-7000K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~65℃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 ROHS LVD EMC certificate approved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31140"/>
            <a:ext cx="4102735" cy="4102735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SL01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  <p:graphicFrame>
        <p:nvGraphicFramePr>
          <p:cNvPr id="10" name="表格 9"/>
          <p:cNvGraphicFramePr/>
          <p:nvPr>
            <p:custDataLst>
              <p:tags r:id="rId2"/>
            </p:custDataLst>
          </p:nvPr>
        </p:nvGraphicFramePr>
        <p:xfrm>
          <a:off x="0" y="4519295"/>
          <a:ext cx="14330680" cy="268097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91335"/>
                <a:gridCol w="1791335"/>
                <a:gridCol w="1791335"/>
                <a:gridCol w="1791335"/>
                <a:gridCol w="1791335"/>
                <a:gridCol w="1791335"/>
                <a:gridCol w="1791335"/>
                <a:gridCol w="1791335"/>
              </a:tblGrid>
              <a:tr h="87439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Item Number</a:t>
                      </a:r>
                      <a:endParaRPr lang="en-US" sz="1600" b="1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Wattage</a:t>
                      </a:r>
                      <a:endParaRPr lang="en-US" sz="1600" b="1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Led Chip</a:t>
                      </a:r>
                      <a:endParaRPr lang="en-US" sz="1600" b="1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Lamp size</a:t>
                      </a:r>
                      <a:endParaRPr lang="en-US" sz="1600" b="1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Solar Panel Power</a:t>
                      </a:r>
                      <a:endParaRPr lang="en-US" sz="1600" b="1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Battery Capacity</a:t>
                      </a:r>
                      <a:endParaRPr lang="en-US" sz="1600" b="1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Luminous Flux</a:t>
                      </a:r>
                      <a:endParaRPr lang="en-US" sz="1600" b="1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Bean Angle</a:t>
                      </a:r>
                      <a:endParaRPr lang="en-US" sz="1600" b="1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</a:tr>
              <a:tr h="300355">
                <a:tc rowSpan="6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SLN01</a:t>
                      </a:r>
                      <a:endParaRPr lang="en-US" sz="1600"/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30W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1*COB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350*150*70MM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5.5V/1.8W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1200MAH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6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120-130LM/W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01625">
                <a:tc vMerge="1"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50W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2*COB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510*225*75MM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5.5V/1.8W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2400MAH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00990">
                <a:tc vMerge="1"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100W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3*COB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720*275*75MM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5.5V/1.8W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3600MAH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01625">
                <a:tc vMerge="1"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150W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4*COB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850*325*75MM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5.5V/1.8W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4800MAH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00355">
                <a:tc vMerge="1"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200W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5*COB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940*345*80MM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5.5V/1.8W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6000MAH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01625">
                <a:tc vMerge="1"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250W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6*COB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1100*355*80MM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5.5V/1.8W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7200MAH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/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/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/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/>
        </p:nvGraphicFramePr>
        <p:xfrm>
          <a:off x="-5080" y="4772660"/>
          <a:ext cx="14401800" cy="268351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00300"/>
                <a:gridCol w="2400300"/>
                <a:gridCol w="2400300"/>
                <a:gridCol w="2400300"/>
                <a:gridCol w="2400300"/>
                <a:gridCol w="2400300"/>
              </a:tblGrid>
              <a:tr h="88646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Item Number</a:t>
                      </a:r>
                      <a:endParaRPr lang="en-US" sz="1600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Wattage</a:t>
                      </a:r>
                      <a:endParaRPr lang="en-US" sz="1600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LedQuantity</a:t>
                      </a:r>
                      <a:endParaRPr lang="en-US" sz="1600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Battery</a:t>
                      </a:r>
                      <a:endParaRPr lang="en-US" sz="1600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Beam Angle</a:t>
                      </a:r>
                      <a:endParaRPr lang="en-US" sz="1600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Size (mm)</a:t>
                      </a:r>
                      <a:endParaRPr lang="en-US" sz="1600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</a:tr>
              <a:tr h="257175">
                <a:tc rowSpan="6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SL10</a:t>
                      </a:r>
                      <a:endParaRPr lang="en-US" sz="1600"/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Polysilicon 4.5V 4.5W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LiFePO4 battery 32AH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300*210*60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</a:tr>
              <a:tr h="25590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Polysilicon 4.5V 7W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LiFePO4 battery 65AH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395*205*60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</a:tr>
              <a:tr h="25717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150W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Polysilicon 4.5V 9W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LiFePO4 battery 78AH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500*235*80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</a:tr>
              <a:tr h="25527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Polysilicon 4.5V 12.5W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LiFePO4 battery 91AH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635*255*70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</a:tr>
              <a:tr h="25717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250W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Polysilicon 4.5V 16W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LiFePO4 battery 104AH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740*255*70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</a:tr>
              <a:tr h="25781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Polysilicon 4.5V 18W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LiFePO4 battery 130AH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820*245*75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/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 Aluminum alloy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Chip:3030SMD        Chip Brand:Epistar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Rating:IP65   PF&gt;98%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Temperature:2700K-7000K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~65℃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 ROHS LVD EMC certificate approved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31140"/>
            <a:ext cx="4102735" cy="4102735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SL10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/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/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/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/>
        </p:nvGraphicFramePr>
        <p:xfrm>
          <a:off x="-1905" y="4853940"/>
          <a:ext cx="14401800" cy="234505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00300"/>
                <a:gridCol w="2400300"/>
                <a:gridCol w="2400300"/>
                <a:gridCol w="2400300"/>
                <a:gridCol w="2400300"/>
                <a:gridCol w="2400300"/>
              </a:tblGrid>
              <a:tr h="95821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Item Number</a:t>
                      </a:r>
                      <a:endParaRPr lang="en-US" sz="1600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Wattage</a:t>
                      </a:r>
                      <a:endParaRPr lang="en-US" sz="1600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LedQuantity</a:t>
                      </a:r>
                      <a:endParaRPr lang="en-US" sz="1600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Battery</a:t>
                      </a:r>
                      <a:endParaRPr lang="en-US" sz="1600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Beam Angle</a:t>
                      </a:r>
                      <a:endParaRPr lang="en-US" sz="1600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Size (mm)</a:t>
                      </a:r>
                      <a:endParaRPr lang="en-US" sz="1600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</a:tr>
              <a:tr h="278130">
                <a:tc rowSpan="5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SL11</a:t>
                      </a:r>
                      <a:endParaRPr lang="en-US" sz="1600"/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48PCS* 3030SMD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LiFePO4 battery 32AH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900*385*43mm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</a:tr>
              <a:tr h="27622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72PCS* 3030SMD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LiFePO4 battery 65AH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1060*385*43mm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</a:tr>
              <a:tr h="27813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96PCS* 3030SMD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LiFePO4 battery 78AH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1210*385*43mm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</a:tr>
              <a:tr h="27559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120PCS* 3030SMD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LiFePO4 battery 91AH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1390*385*43mm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</a:tr>
              <a:tr h="27876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80W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192PCS* 3030SMD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LiFePO4 battery 156AH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1805*385*60mm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/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 Aluminum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Chip:5730SMD        Chip Brand:Epistar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Rating:IP65   PF&gt;98%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Temperature:2700K-7000K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~65℃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 ROHS LVD EMC certificate approved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31140"/>
            <a:ext cx="4102735" cy="4102735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SL11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/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/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/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1"/>
            </p:custDataLst>
          </p:nvPr>
        </p:nvGraphicFramePr>
        <p:xfrm>
          <a:off x="-5080" y="4608195"/>
          <a:ext cx="14401800" cy="2697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00300"/>
                <a:gridCol w="2400300"/>
                <a:gridCol w="2400300"/>
                <a:gridCol w="2400300"/>
                <a:gridCol w="2400300"/>
                <a:gridCol w="2400300"/>
              </a:tblGrid>
              <a:tr h="70104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Item Number</a:t>
                      </a:r>
                      <a:endParaRPr lang="en-US" sz="1600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LedQuantity</a:t>
                      </a:r>
                      <a:endParaRPr lang="en-US" sz="1600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Modes</a:t>
                      </a:r>
                      <a:endParaRPr lang="en-US" sz="1600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Induction distance:</a:t>
                      </a:r>
                      <a:endParaRPr lang="en-US" sz="1600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Beam Angle</a:t>
                      </a:r>
                      <a:endParaRPr lang="en-US" sz="1600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Size (mm)</a:t>
                      </a:r>
                      <a:endParaRPr lang="en-US" sz="1600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</a:tr>
              <a:tr h="331200">
                <a:tc rowSpan="6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SLN01</a:t>
                      </a:r>
                      <a:endParaRPr lang="en-US" sz="1600"/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60Led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 rowSpan="6"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Sensor on/off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 rowSpan="6"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4-6M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176*102*31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</a:tr>
              <a:tr h="331200">
                <a:tc vMerge="1">
                  <a:tcPr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72Led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 vMerge="1">
                  <a:tcPr marL="12700" marR="12700" marT="12700" vert="horz" anchor="ctr"/>
                </a:tc>
                <a:tc vMerge="1"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176*102*31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</a:tr>
              <a:tr h="331200">
                <a:tc vMerge="1">
                  <a:tcPr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120COB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 vMerge="1">
                  <a:tcPr marL="12700" marR="12700" marT="12700" vert="horz" anchor="ctr"/>
                </a:tc>
                <a:tc vMerge="1"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176*102*31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</a:tr>
              <a:tr h="331200">
                <a:tc vMerge="1">
                  <a:tcPr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128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COB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 vMerge="1">
                  <a:tcPr marL="12700" marR="12700" marT="12700" vert="horz" anchor="ctr"/>
                </a:tc>
                <a:tc vMerge="1"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176*102*31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</a:tr>
              <a:tr h="331200">
                <a:tc vMerge="1">
                  <a:tcPr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192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COB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 vMerge="1">
                  <a:tcPr marL="12700" marR="12700" marT="12700" vert="horz" anchor="ctr"/>
                </a:tc>
                <a:tc vMerge="1"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176*102*31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</a:tr>
              <a:tr h="331200">
                <a:tc vMerge="1">
                  <a:tcPr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256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COB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 vMerge="1">
                  <a:tcPr marL="12700" marR="12700" marT="12700" vert="horz" anchor="ctr"/>
                </a:tc>
                <a:tc vMerge="1"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176*102*31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/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 Aluminum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Chip:2835SMD        Chip Brand:Epistar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Rating:IP65   PF&gt;98%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Temperature:2700K-7000K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~65℃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 ROHS LVD EMC certificate approved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31140"/>
            <a:ext cx="4102735" cy="4102735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SLN01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/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/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/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/>
        </p:nvGraphicFramePr>
        <p:xfrm>
          <a:off x="0" y="4596765"/>
          <a:ext cx="14401800" cy="260286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00300"/>
                <a:gridCol w="2400300"/>
                <a:gridCol w="2400300"/>
                <a:gridCol w="2400300"/>
                <a:gridCol w="2400300"/>
                <a:gridCol w="2400300"/>
              </a:tblGrid>
              <a:tr h="93218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Item Number</a:t>
                      </a:r>
                      <a:endParaRPr lang="en-US" sz="1600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LedQuantity</a:t>
                      </a:r>
                      <a:endParaRPr lang="en-US" sz="1600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Modes</a:t>
                      </a:r>
                      <a:endParaRPr lang="en-US" sz="1600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Induction distance:</a:t>
                      </a:r>
                      <a:endParaRPr lang="en-US" sz="1600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Beam Angle</a:t>
                      </a:r>
                      <a:endParaRPr lang="en-US" sz="1600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Size (mm)</a:t>
                      </a:r>
                      <a:endParaRPr lang="en-US" sz="1600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</a:tr>
              <a:tr h="278765">
                <a:tc rowSpan="6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SLN02</a:t>
                      </a:r>
                      <a:endParaRPr lang="en-US" sz="1600"/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100COB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 rowSpan="6"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18650*1  1500mAh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 rowSpan="6"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Daylight Control + Remote Control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395*102*45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</a:tr>
              <a:tr h="278130">
                <a:tc vMerge="1">
                  <a:tcPr/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108COB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 vMerge="1">
                  <a:tcPr marL="12700" marR="12700" marT="12700" vert="horz" anchor="ctr"/>
                </a:tc>
                <a:tc vMerge="1"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395*102*45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</a:tr>
              <a:tr h="278765">
                <a:tc vMerge="1">
                  <a:tcPr/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128COB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 vMerge="1">
                  <a:tcPr marL="12700" marR="12700" marT="12700" vert="horz" anchor="ctr"/>
                </a:tc>
                <a:tc vMerge="1"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395*102*45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</a:tr>
              <a:tr h="278130">
                <a:tc vMerge="1">
                  <a:tcPr/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120COB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 vMerge="1">
                  <a:tcPr marL="12700" marR="12700" marT="12700" vert="horz" anchor="ctr"/>
                </a:tc>
                <a:tc vMerge="1"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395*102*45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</a:tr>
              <a:tr h="278765">
                <a:tc vMerge="1">
                  <a:tcPr/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160COB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 vMerge="1">
                  <a:tcPr marL="12700" marR="12700" marT="12700" vert="horz" anchor="ctr"/>
                </a:tc>
                <a:tc vMerge="1"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395*102*45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</a:tr>
              <a:tr h="278130">
                <a:tc vMerge="1">
                  <a:tcPr/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120COB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 vMerge="1">
                  <a:tcPr marL="12700" marR="12700" marT="12700" vert="horz" anchor="ctr"/>
                </a:tc>
                <a:tc vMerge="1"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395*102*45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/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 ABS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Chip:3030SMD  Chip Brand:Epistar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Rating:IP65  PF&gt;98%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Temperature:2700K-7000K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~65℃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 ROHS LVD EMC certificate approved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31140"/>
            <a:ext cx="4102735" cy="4102735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SLN02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/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/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/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1"/>
            </p:custDataLst>
          </p:nvPr>
        </p:nvGraphicFramePr>
        <p:xfrm>
          <a:off x="0" y="4447540"/>
          <a:ext cx="14401800" cy="275209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00300"/>
                <a:gridCol w="2400300"/>
                <a:gridCol w="2400300"/>
                <a:gridCol w="2400300"/>
                <a:gridCol w="2400300"/>
                <a:gridCol w="2400300"/>
              </a:tblGrid>
              <a:tr h="76327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Item Number</a:t>
                      </a:r>
                      <a:endParaRPr lang="en-US" sz="1600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LedQuantity</a:t>
                      </a:r>
                      <a:endParaRPr lang="en-US" sz="1600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Modes</a:t>
                      </a:r>
                      <a:endParaRPr lang="en-US" sz="1600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Induction distance:</a:t>
                      </a:r>
                      <a:endParaRPr lang="en-US" sz="1600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Beam Angle</a:t>
                      </a:r>
                      <a:endParaRPr lang="en-US" sz="1600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Size (mm)</a:t>
                      </a:r>
                      <a:endParaRPr lang="en-US" sz="1600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</a:tr>
              <a:tr h="220980">
                <a:tc rowSpan="9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SLN03</a:t>
                      </a:r>
                      <a:endParaRPr lang="en-US" sz="1600"/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60pcs5730SMD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 rowSpan="9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20Ah~250Ah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 rowSpan="9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3m~15m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</a:tr>
              <a:tr h="22098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80pcs5730SMD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 vMerge="1"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 vMerge="1">
                  <a:tcPr marL="12700" marR="12700" marT="12700" vert="horz" anchor="t"/>
                </a:tc>
              </a:tr>
              <a:tr h="22098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100pcs5730SMD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 vMerge="1"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 vMerge="1">
                  <a:tcPr marL="12700" marR="12700" marT="12700" vert="horz" anchor="t"/>
                </a:tc>
              </a:tr>
              <a:tr h="22034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120pcs5730SMD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 vMerge="1"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 vMerge="1">
                  <a:tcPr marL="12700" marR="12700" marT="12700" vert="horz" anchor="t"/>
                </a:tc>
              </a:tr>
              <a:tr h="22098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70W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140pcs5730SMD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 vMerge="1"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 vMerge="1">
                  <a:tcPr marL="12700" marR="12700" marT="12700" vert="horz" anchor="t"/>
                </a:tc>
              </a:tr>
              <a:tr h="22034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80W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160pcs5730SMD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 vMerge="1"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 vMerge="1">
                  <a:tcPr marL="12700" marR="12700" marT="12700" vert="horz" anchor="t"/>
                </a:tc>
              </a:tr>
              <a:tr h="22098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180pcs5730SMD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 vMerge="1"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 vMerge="1">
                  <a:tcPr marL="12700" marR="12700" marT="12700" vert="horz" anchor="t"/>
                </a:tc>
              </a:tr>
              <a:tr h="22098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200pcs5730SMD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 vMerge="1"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 vMerge="1">
                  <a:tcPr marL="12700" marR="12700" marT="12700" vert="horz" anchor="t"/>
                </a:tc>
              </a:tr>
              <a:tr h="22225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240pcs5730SMD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 vMerge="1"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 vMerge="1">
                  <a:tcPr marL="12700" marR="12700" marT="12700" vert="horz" anchor="t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/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 Aluminum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Chip:5730SMD        Chip Brand:Epistar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Rating:IP65   PF&gt;98%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Temperature:RGBW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~65℃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 ROHS LVD EMC certificate approved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31140"/>
            <a:ext cx="4102735" cy="4102735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SLN03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/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/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/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1"/>
            </p:custDataLst>
          </p:nvPr>
        </p:nvGraphicFramePr>
        <p:xfrm>
          <a:off x="0" y="5814695"/>
          <a:ext cx="14401800" cy="140271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00300"/>
                <a:gridCol w="2400300"/>
                <a:gridCol w="2400300"/>
                <a:gridCol w="2400300"/>
                <a:gridCol w="2400300"/>
                <a:gridCol w="2400300"/>
              </a:tblGrid>
              <a:tr h="79883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Item Number</a:t>
                      </a:r>
                      <a:endParaRPr lang="en-US" sz="1600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>
                          <a:sym typeface="+mn-ea"/>
                        </a:rPr>
                        <a:t>LedQuantity</a:t>
                      </a:r>
                      <a:endParaRPr lang="en-US" altLang="en-US" sz="1600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>
                          <a:sym typeface="+mn-ea"/>
                        </a:rPr>
                        <a:t>Top diameter for pole</a:t>
                      </a:r>
                      <a:endParaRPr lang="en-US" altLang="en-US" sz="1600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Working temperature</a:t>
                      </a:r>
                      <a:endParaRPr lang="en-US" sz="1600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>
                          <a:sym typeface="+mn-ea"/>
                        </a:rPr>
                        <a:t>Product size</a:t>
                      </a:r>
                      <a:endParaRPr lang="en-US" altLang="en-US" sz="1600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Net weight</a:t>
                      </a:r>
                      <a:endParaRPr lang="en-US" sz="1600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</a:tr>
              <a:tr h="60388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SLN05</a:t>
                      </a:r>
                      <a:endParaRPr lang="en-US" sz="1600"/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60W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76-105mm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~-30℃~+70℃</a:t>
                      </a:r>
                      <a:endParaRPr 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930*320*135mm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8.7kg</a:t>
                      </a:r>
                      <a:endParaRPr 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/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/>
          <p:nvPr/>
        </p:nvSpPr>
        <p:spPr>
          <a:xfrm>
            <a:off x="8608060" y="1046480"/>
            <a:ext cx="569023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Solar panel</a:t>
            </a: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:</a:t>
            </a: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18v 70w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Battery</a:t>
            </a: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:</a:t>
            </a: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LiFePO4 lithium battery 12.8v 60ah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Light source</a:t>
            </a: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:</a:t>
            </a: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60w 3030 LED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Product warranty</a:t>
            </a: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:</a:t>
            </a: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3 years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Lumen(lm)</a:t>
            </a: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:</a:t>
            </a: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150-160lm/w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PIR motion sensor</a:t>
            </a: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:</a:t>
            </a: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Enabled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Charging time</a:t>
            </a: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:</a:t>
            </a: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6-7 hours(with enough strong sunshine)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Working time</a:t>
            </a: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:</a:t>
            </a: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3-5 rainy days(12 hours per day)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31140"/>
            <a:ext cx="4102735" cy="4102735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SLN05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/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/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/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/>
        </p:nvGraphicFramePr>
        <p:xfrm>
          <a:off x="-5080" y="4525645"/>
          <a:ext cx="14405610" cy="267398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00935"/>
                <a:gridCol w="2400935"/>
                <a:gridCol w="2400935"/>
                <a:gridCol w="2400935"/>
                <a:gridCol w="2400935"/>
                <a:gridCol w="2400935"/>
              </a:tblGrid>
              <a:tr h="97663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Item Number</a:t>
                      </a:r>
                      <a:endParaRPr lang="en-US" sz="1600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LedQuantity</a:t>
                      </a:r>
                      <a:endParaRPr lang="en-US" sz="1600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Modes</a:t>
                      </a:r>
                      <a:endParaRPr lang="en-US" sz="1600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Induction distance:</a:t>
                      </a:r>
                      <a:endParaRPr lang="en-US" sz="1600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Beam Angle</a:t>
                      </a:r>
                      <a:endParaRPr lang="en-US" sz="1600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Size (mm)</a:t>
                      </a:r>
                      <a:endParaRPr lang="en-US" sz="1600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</a:tr>
              <a:tr h="283210">
                <a:tc rowSpan="6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SLN07</a:t>
                      </a:r>
                      <a:endParaRPr lang="en-US" sz="1600"/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72PCS* 3030SMD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 rowSpan="6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100LM/W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385*180*820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</a:tr>
              <a:tr h="28257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96PCS* 3030SMD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 vMerge="1"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385*180*960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</a:tr>
              <a:tr h="28194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120PCS* 3030SMD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 vMerge="1"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385*180*1190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</a:tr>
              <a:tr h="28257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144PCS* 3030SMD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 vMerge="1"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385*180*1190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</a:tr>
              <a:tr h="28257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80W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192PCS* 3030SMD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 vMerge="1"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385*1630*55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</a:tr>
              <a:tr h="28448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240PCS* 3030SMD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 vMerge="1"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385*1950*55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/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 Aluminum alloy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Chip:3030SMD        Chip Brand:Epistar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Rating:IP65   PF&gt;98%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Temperature:2700K-7000K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~65℃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 ROHS LVD EMC certificate approved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31140"/>
            <a:ext cx="4102735" cy="4102735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SLN07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/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/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/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/>
        </p:nvGraphicFramePr>
        <p:xfrm>
          <a:off x="-1905" y="4516120"/>
          <a:ext cx="14401800" cy="268351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00300"/>
                <a:gridCol w="2400300"/>
                <a:gridCol w="2400300"/>
                <a:gridCol w="2400300"/>
                <a:gridCol w="2400300"/>
                <a:gridCol w="2400300"/>
              </a:tblGrid>
              <a:tr h="88646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Item Number</a:t>
                      </a:r>
                      <a:endParaRPr lang="en-US" sz="1600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Wattage</a:t>
                      </a:r>
                      <a:endParaRPr lang="en-US" sz="1600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LedQuantity</a:t>
                      </a:r>
                      <a:endParaRPr lang="en-US" sz="1600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Battery</a:t>
                      </a:r>
                      <a:endParaRPr lang="en-US" sz="1600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Beam Angle</a:t>
                      </a:r>
                      <a:endParaRPr lang="en-US" sz="1600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Size (mm)</a:t>
                      </a:r>
                      <a:endParaRPr lang="en-US" sz="1600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</a:tr>
              <a:tr h="257175">
                <a:tc rowSpan="7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SLN08</a:t>
                      </a:r>
                      <a:endParaRPr lang="en-US" sz="1600"/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48PCS* 3030SMD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LiFePO4 battery 32AH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900*385*43mm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</a:tr>
              <a:tr h="25590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72PCS* 3030SMD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LiFePO4 battery 65AH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1060*385*43mm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</a:tr>
              <a:tr h="25717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96PCS* 3030SMD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LiFePO4 battery 78AH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1210*385*43mm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</a:tr>
              <a:tr h="25527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120PCS* 3030SMD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LiFePO4 battery 91AH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1390*385*43mm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</a:tr>
              <a:tr h="25654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144PCS* 3030SMD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LiFePO4 battery 104AH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1535*385*43mm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</a:tr>
              <a:tr h="25717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70W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168PCS* 3030SMD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LiFePO4 battery 130AH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1690*385*43mm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</a:tr>
              <a:tr h="25781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80W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192PCS* 3030SMD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LiFePO4 battery 156AH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1805*385*60mm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/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 Aluminum alloy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Chip:3030SMD        Chip Brand:Epistar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Rating:IP65   PF&gt;98%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Temperature:2700K-7000K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~65℃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 ROHS LVD EMC certificate approved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31140"/>
            <a:ext cx="4102735" cy="4102735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SLN08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/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/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/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1"/>
            </p:custDataLst>
          </p:nvPr>
        </p:nvGraphicFramePr>
        <p:xfrm>
          <a:off x="-1905" y="4853940"/>
          <a:ext cx="14401800" cy="234505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00300"/>
                <a:gridCol w="2400300"/>
                <a:gridCol w="2400300"/>
                <a:gridCol w="2400300"/>
                <a:gridCol w="2400300"/>
                <a:gridCol w="2400300"/>
              </a:tblGrid>
              <a:tr h="95821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Item Number</a:t>
                      </a:r>
                      <a:endParaRPr lang="en-US" sz="1600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Wattage</a:t>
                      </a:r>
                      <a:endParaRPr lang="en-US" sz="1600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LedQuantity</a:t>
                      </a:r>
                      <a:endParaRPr lang="en-US" sz="1600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Battery</a:t>
                      </a:r>
                      <a:endParaRPr lang="en-US" sz="1600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Beam Angle</a:t>
                      </a:r>
                      <a:endParaRPr lang="en-US" sz="1600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Size (mm)</a:t>
                      </a:r>
                      <a:endParaRPr lang="en-US" sz="1600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</a:tr>
              <a:tr h="278130">
                <a:tc rowSpan="5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SLN09</a:t>
                      </a:r>
                      <a:endParaRPr lang="en-US" sz="1600"/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48PCS* 3030SMD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LiFePO4 battery 32AH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900*385*43mm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</a:tr>
              <a:tr h="27622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72PCS* 3030SMD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LiFePO4 battery 65AH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1060*385*43mm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</a:tr>
              <a:tr h="27813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96PCS* 3030SMD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LiFePO4 battery 78AH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1210*385*43mm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</a:tr>
              <a:tr h="27559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120PCS* 3030SMD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LiFePO4 battery 91AH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1390*385*43mm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</a:tr>
              <a:tr h="27876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80W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192PCS* 3030SMD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LiFePO4 battery 156AH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1805*385*60mm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/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 Aluminum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Chip:5730SMD        Chip Brand:Epistar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Rating:IP65   PF&gt;98%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Temperature:2700K-7000K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~65℃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 ROHS LVD EMC certificate approved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SLN09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578610" y="219710"/>
            <a:ext cx="4102735" cy="4102735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/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/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/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/>
        </p:nvGraphicFramePr>
        <p:xfrm>
          <a:off x="-5080" y="4772660"/>
          <a:ext cx="14401800" cy="268351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00300"/>
                <a:gridCol w="2400300"/>
                <a:gridCol w="2400300"/>
                <a:gridCol w="2400300"/>
                <a:gridCol w="2400300"/>
                <a:gridCol w="2400300"/>
              </a:tblGrid>
              <a:tr h="88646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Item Number</a:t>
                      </a:r>
                      <a:endParaRPr lang="en-US" sz="1600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Wattage</a:t>
                      </a:r>
                      <a:endParaRPr lang="en-US" sz="1600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LedQuantity</a:t>
                      </a:r>
                      <a:endParaRPr lang="en-US" sz="1600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Battery</a:t>
                      </a:r>
                      <a:endParaRPr lang="en-US" sz="1600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Beam Angle</a:t>
                      </a:r>
                      <a:endParaRPr lang="en-US" sz="1600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Size (mm)</a:t>
                      </a:r>
                      <a:endParaRPr lang="en-US" sz="1600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</a:tr>
              <a:tr h="257175">
                <a:tc rowSpan="6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SLN10</a:t>
                      </a:r>
                      <a:endParaRPr lang="en-US" sz="1600"/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Polysilicon 4.5V 4.5W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LiFePO4 battery 32AH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300*210*60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</a:tr>
              <a:tr h="25590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Polysilicon 4.5V 7W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LiFePO4 battery 65AH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395*205*60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</a:tr>
              <a:tr h="25717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150W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Polysilicon 4.5V 9W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LiFePO4 battery 78AH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500*235*80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</a:tr>
              <a:tr h="25527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Polysilicon 4.5V 12.5W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LiFePO4 battery 91AH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635*255*70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</a:tr>
              <a:tr h="25717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250W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Polysilicon 4.5V 16W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LiFePO4 battery 104AH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740*255*70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</a:tr>
              <a:tr h="25781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Polysilicon 4.5V 18W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LiFePO4 battery 130AH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820*245*75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/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 Aluminum alloy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Chip:3030SMD        Chip Brand:Epistar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Rating:IP65   PF&gt;98%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Temperature:2700K-7000K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~65℃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 ROHS LVD EMC certificate approved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31140"/>
            <a:ext cx="4102735" cy="4102735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SLN10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/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/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/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1"/>
            </p:custDataLst>
          </p:nvPr>
        </p:nvGraphicFramePr>
        <p:xfrm>
          <a:off x="0" y="4596765"/>
          <a:ext cx="14401800" cy="2585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00200"/>
                <a:gridCol w="1600200"/>
                <a:gridCol w="1600200"/>
                <a:gridCol w="1600200"/>
                <a:gridCol w="1600200"/>
                <a:gridCol w="1600200"/>
                <a:gridCol w="1600200"/>
                <a:gridCol w="1600200"/>
                <a:gridCol w="1600200"/>
              </a:tblGrid>
              <a:tr h="81788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Item Number</a:t>
                      </a:r>
                      <a:endParaRPr lang="en-US" sz="1600" b="1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Wattage</a:t>
                      </a:r>
                      <a:endParaRPr lang="en-US" sz="1600" b="1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Led Chip</a:t>
                      </a:r>
                      <a:endParaRPr lang="en-US" sz="1600" b="1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Lamp size</a:t>
                      </a:r>
                      <a:endParaRPr lang="en-US" sz="1600" b="1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Solar Panel Size</a:t>
                      </a:r>
                      <a:endParaRPr lang="en-US" sz="1600" b="1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Solar Panel Power</a:t>
                      </a:r>
                      <a:endParaRPr lang="en-US" sz="1600" b="1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Battery Capacity</a:t>
                      </a:r>
                      <a:endParaRPr lang="en-US" sz="1600" b="1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Luminous Flux</a:t>
                      </a:r>
                      <a:endParaRPr lang="en-US" sz="1600" b="1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Bean Angle</a:t>
                      </a:r>
                      <a:endParaRPr lang="en-US" sz="1600" b="1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</a:tr>
              <a:tr h="238125">
                <a:tc rowSpan="6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SL02</a:t>
                      </a:r>
                      <a:endParaRPr lang="en-US" sz="1600"/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60PCS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390*194*58mm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310*170mm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6V/6W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3.2V/3.5AH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 rowSpan="6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120-130LM/W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</a:tr>
              <a:tr h="40767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</a:t>
                      </a: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</a:t>
                      </a: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PCS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485*218*58m</a:t>
                      </a: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m</a:t>
                      </a:r>
                      <a:endParaRPr lang="en-US" sz="950">
                        <a:solidFill>
                          <a:srgbClr val="000000"/>
                        </a:solidFill>
                        <a:latin typeface="微软雅黑" panose="020B0503020204020204" charset="-122"/>
                        <a:sym typeface="+mn-ea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400*180mm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6V/6</a:t>
                      </a: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W</a:t>
                      </a:r>
                      <a:endParaRPr lang="en-US" sz="950">
                        <a:solidFill>
                          <a:srgbClr val="000000"/>
                        </a:solidFill>
                        <a:latin typeface="微软雅黑" panose="020B0503020204020204" charset="-122"/>
                        <a:sym typeface="+mn-ea"/>
                      </a:endParaRPr>
                    </a:p>
                  </a:txBody>
                  <a:tcPr marL="12700" marR="12700" marT="12700" vert="horz" anchor="t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3.2V/3.5AH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 vMerge="1">
                  <a:tcPr marL="12700" marR="12700" marT="12700" vert="horz" anchor="t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</a:tr>
              <a:tr h="23812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120PCS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485*218*58mm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400*180mm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6V/8W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3.2V/5AH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 vMerge="1">
                  <a:tcPr marL="12700" marR="12700" marT="12700" vert="horz" anchor="t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</a:tr>
              <a:tr h="23749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180W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180PCS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624**230*58mm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540*180mm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6V/12W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3.2V/10AH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 vMerge="1">
                  <a:tcPr marL="12700" marR="12700" marT="12700" vert="horz" anchor="t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</a:tr>
              <a:tr h="40767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200</a:t>
                      </a: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200</a:t>
                      </a: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PCS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725*240*58mm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540*180mm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6V/12</a:t>
                      </a: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W</a:t>
                      </a:r>
                      <a:endParaRPr lang="en-US" sz="950">
                        <a:solidFill>
                          <a:srgbClr val="000000"/>
                        </a:solidFill>
                        <a:latin typeface="微软雅黑" panose="020B0503020204020204" charset="-122"/>
                        <a:sym typeface="+mn-ea"/>
                      </a:endParaRPr>
                    </a:p>
                  </a:txBody>
                  <a:tcPr marL="12700" marR="12700" marT="12700" vert="horz" anchor="t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3.2V/12AH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 vMerge="1">
                  <a:tcPr marL="12700" marR="12700" marT="12700" vert="horz" anchor="t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</a:tr>
              <a:tr h="23876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240W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240PCS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725*240*58mm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640*185mm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6V/15W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3.2V/12AH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 vMerge="1">
                  <a:tcPr marL="12700" marR="12700" marT="12700" vert="horz" anchor="t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/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 Aluminum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Chip:2835SMD        Chip Brand:Epistar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Rating:IP65   PF&gt;98%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Temperature:2700K-7000K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~65℃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 ROHS LVD EMC certificate approved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31140"/>
            <a:ext cx="4102735" cy="4102735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SL02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/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/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/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/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 Aluminum die casting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Chip:2835SMD        Chip Brand:Epistar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Rating:IP65   PF&gt;98%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Temperature:2700K-7000K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~65℃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 ROHS LVD EMC certificate approved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31140"/>
            <a:ext cx="4102735" cy="4102735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SL03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  <p:graphicFrame>
        <p:nvGraphicFramePr>
          <p:cNvPr id="3" name="表格 2"/>
          <p:cNvGraphicFramePr/>
          <p:nvPr/>
        </p:nvGraphicFramePr>
        <p:xfrm>
          <a:off x="-5080" y="4436745"/>
          <a:ext cx="14401800" cy="276288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00200"/>
                <a:gridCol w="1600200"/>
                <a:gridCol w="1600200"/>
                <a:gridCol w="1600200"/>
                <a:gridCol w="1600200"/>
                <a:gridCol w="1600200"/>
                <a:gridCol w="1600200"/>
                <a:gridCol w="1600200"/>
                <a:gridCol w="1600200"/>
              </a:tblGrid>
              <a:tr h="113538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Item Number</a:t>
                      </a:r>
                      <a:endParaRPr lang="en-US" sz="1600" b="1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Wattage</a:t>
                      </a:r>
                      <a:endParaRPr lang="en-US" sz="1600" b="1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Led Chip</a:t>
                      </a:r>
                      <a:endParaRPr lang="en-US" sz="1600" b="1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Lamp size</a:t>
                      </a:r>
                      <a:endParaRPr lang="en-US" sz="1600" b="1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Solar Panel Size</a:t>
                      </a:r>
                      <a:endParaRPr lang="en-US" sz="1600" b="1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Solar Panel Power</a:t>
                      </a:r>
                      <a:endParaRPr lang="en-US" sz="1600" b="1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Battery Capacity</a:t>
                      </a:r>
                      <a:endParaRPr lang="en-US" sz="1600" b="1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Luminous Flux</a:t>
                      </a:r>
                      <a:endParaRPr lang="en-US" sz="1600" b="1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Bean Angle</a:t>
                      </a:r>
                      <a:endParaRPr lang="en-US" sz="1600" b="1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</a:tr>
              <a:tr h="271780">
                <a:tc rowSpan="6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SL03</a:t>
                      </a:r>
                      <a:endParaRPr lang="en-US" sz="1600" b="0"/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112PCS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500*250*65mm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 rowSpan="6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Yes</a:t>
                      </a:r>
                      <a:endParaRPr lang="en-US" sz="1600" b="0"/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6V/12W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3.2V/10AH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 rowSpan="6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120-130LM/W</a:t>
                      </a:r>
                      <a:endParaRPr lang="en-US" sz="1600" b="0"/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</a:tr>
              <a:tr h="27051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228PCS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500*210*75mm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 vMerge="1"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6V/15W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3.2V/15AH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 vMerge="1">
                  <a:tcPr marL="12700" marR="12700" marT="12700" vert="horz" anchor="t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</a:tr>
              <a:tr h="27178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150W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200PCS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500*210*75mm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 vMerge="1"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6V/20W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3.2V/20AH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 vMerge="1">
                  <a:tcPr marL="12700" marR="12700" marT="12700" vert="horz" anchor="t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</a:tr>
              <a:tr h="27114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256PCS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500*210*75mm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 vMerge="1"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6V/20W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3.2V/25AH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 vMerge="1">
                  <a:tcPr marL="12700" marR="12700" marT="12700" vert="horz" anchor="t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</a:tr>
              <a:tr h="27114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250W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269PCS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500*210*75mm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 vMerge="1"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6V/25W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3.2V/25AH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 vMerge="1">
                  <a:tcPr marL="12700" marR="12700" marT="12700" vert="horz" anchor="t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</a:tr>
              <a:tr h="27114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360PCS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500*210*75mm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 vMerge="1"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6V/30W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3.2V/30AH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 vMerge="1">
                  <a:tcPr marL="12700" marR="12700" marT="12700" vert="horz" anchor="t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/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/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/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/>
        </p:nvGraphicFramePr>
        <p:xfrm>
          <a:off x="0" y="4596765"/>
          <a:ext cx="14401800" cy="260223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00200"/>
                <a:gridCol w="1600200"/>
                <a:gridCol w="1600200"/>
                <a:gridCol w="1600200"/>
                <a:gridCol w="1600200"/>
                <a:gridCol w="1600200"/>
                <a:gridCol w="1600200"/>
                <a:gridCol w="1600200"/>
                <a:gridCol w="1600200"/>
              </a:tblGrid>
              <a:tr h="120523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Item Number</a:t>
                      </a:r>
                      <a:endParaRPr lang="en-US" sz="1600" b="1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Wattage</a:t>
                      </a:r>
                      <a:endParaRPr lang="en-US" sz="1600" b="1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Led Chip</a:t>
                      </a:r>
                      <a:endParaRPr lang="en-US" sz="1600" b="1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Lamp size</a:t>
                      </a:r>
                      <a:endParaRPr lang="en-US" sz="1600" b="1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Solar Panel Size</a:t>
                      </a:r>
                      <a:endParaRPr lang="en-US" sz="1600" b="1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Solar Panel Power</a:t>
                      </a:r>
                      <a:endParaRPr lang="en-US" sz="1600" b="1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Battery Capacity</a:t>
                      </a:r>
                      <a:endParaRPr lang="en-US" sz="1600" b="1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Luminous Flux</a:t>
                      </a:r>
                      <a:endParaRPr lang="en-US" sz="1600" b="1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Bean Angle</a:t>
                      </a:r>
                      <a:endParaRPr lang="en-US" sz="1600" b="1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</a:tr>
              <a:tr h="348615">
                <a:tc rowSpan="4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SL04</a:t>
                      </a:r>
                      <a:endParaRPr lang="en-US" sz="1600"/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60PCS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390*194*58mm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310*170mm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6V/6W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3.2V/3.5AH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120-130LM/W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</a:tr>
              <a:tr h="34861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120PCS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485*218*58mm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400*180mm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6V/8W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3.2V/5AH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 vMerge="1">
                  <a:tcPr marL="12700" marR="12700" marT="12700" vert="horz" anchor="t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</a:tr>
              <a:tr h="34861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180W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180PCS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624**230*58mm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540*180mm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6V/12W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3.2V/10AH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 vMerge="1">
                  <a:tcPr marL="12700" marR="12700" marT="12700" vert="horz" anchor="t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</a:tr>
              <a:tr h="35115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240W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240PCS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725*240*58mm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640*185mm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6V/15W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3.2V/12AH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 vMerge="1">
                  <a:tcPr marL="12700" marR="12700" marT="12700" vert="horz" anchor="t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/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 Aluminum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Chip:2835SMD        Chip Brand:Epistar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Rating:IP65   PF&gt;98%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Temperature:2700K-7000K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~65℃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 ROHS LVD EMC certificate approved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78610" y="219710"/>
            <a:ext cx="4102735" cy="4102735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SL04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573530" y="226060"/>
            <a:ext cx="4102735" cy="4102735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/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/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/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/>
        </p:nvGraphicFramePr>
        <p:xfrm>
          <a:off x="0" y="4596765"/>
          <a:ext cx="14401800" cy="260223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00200"/>
                <a:gridCol w="1362075"/>
                <a:gridCol w="1407795"/>
                <a:gridCol w="1770380"/>
                <a:gridCol w="1860550"/>
                <a:gridCol w="1781175"/>
                <a:gridCol w="1362710"/>
                <a:gridCol w="1656715"/>
                <a:gridCol w="1600200"/>
              </a:tblGrid>
              <a:tr h="120523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Item Number</a:t>
                      </a:r>
                      <a:endParaRPr lang="en-US" sz="1600" b="1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Wattage</a:t>
                      </a:r>
                      <a:endParaRPr lang="en-US" sz="1600" b="1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Led Chip</a:t>
                      </a:r>
                      <a:endParaRPr lang="en-US" sz="1600" b="1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Lamp size</a:t>
                      </a:r>
                      <a:endParaRPr lang="en-US" sz="1600" b="1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Solar Panel Size</a:t>
                      </a:r>
                      <a:endParaRPr lang="en-US" sz="1600" b="1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Solar Panel Power</a:t>
                      </a:r>
                      <a:endParaRPr lang="en-US" sz="1600" b="1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Battery Capacity</a:t>
                      </a:r>
                      <a:endParaRPr lang="en-US" sz="1600" b="1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Luminous Flux</a:t>
                      </a:r>
                      <a:endParaRPr lang="en-US" sz="1600" b="1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Bean Angle</a:t>
                      </a:r>
                      <a:endParaRPr lang="en-US" sz="1600" b="1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</a:tr>
              <a:tr h="348615">
                <a:tc rowSpan="4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SLN05</a:t>
                      </a:r>
                      <a:endParaRPr lang="en-US" sz="1600"/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lnSpc>
                          <a:spcPct val="16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lnSpc>
                          <a:spcPct val="16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1*COB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6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500*220*80mm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lnSpc>
                          <a:spcPct val="16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420*350*17mm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lnSpc>
                          <a:spcPct val="16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6V/22W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6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3.2V/20AH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 rowSpan="4">
                  <a:txBody>
                    <a:bodyPr/>
                    <a:p>
                      <a:pPr indent="0" algn="ctr">
                        <a:lnSpc>
                          <a:spcPct val="16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120-130LM/W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lnSpc>
                          <a:spcPct val="16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</a:tr>
              <a:tr h="348615">
                <a:tc vMerge="1">
                  <a:tcPr/>
                </a:tc>
                <a:tc>
                  <a:txBody>
                    <a:bodyPr/>
                    <a:p>
                      <a:pPr indent="0" algn="ctr">
                        <a:lnSpc>
                          <a:spcPct val="16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lnSpc>
                          <a:spcPct val="16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2*COB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6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728*280*100mm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lnSpc>
                          <a:spcPct val="16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530*350*17mm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lnSpc>
                          <a:spcPct val="16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6V/30W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6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3.2V/26AH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 vMerge="1">
                  <a:tcPr marL="12700" marR="12700" marT="1270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6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</a:tr>
              <a:tr h="348615">
                <a:tc vMerge="1">
                  <a:tcPr/>
                </a:tc>
                <a:tc>
                  <a:txBody>
                    <a:bodyPr/>
                    <a:p>
                      <a:pPr indent="0" algn="ctr">
                        <a:lnSpc>
                          <a:spcPct val="16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150W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lnSpc>
                          <a:spcPct val="16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3*COB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6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860*315*100mm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lnSpc>
                          <a:spcPct val="16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610*350*17mm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lnSpc>
                          <a:spcPct val="16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6V/40W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6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3.2V/39AH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 vMerge="1">
                  <a:tcPr marL="12700" marR="12700" marT="1270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6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</a:tr>
              <a:tr h="351155">
                <a:tc vMerge="1">
                  <a:tcPr/>
                </a:tc>
                <a:tc>
                  <a:txBody>
                    <a:bodyPr/>
                    <a:p>
                      <a:pPr indent="0" algn="ctr">
                        <a:lnSpc>
                          <a:spcPct val="16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lnSpc>
                          <a:spcPct val="16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4*COB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6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955*310*100mm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lnSpc>
                          <a:spcPct val="16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630*350*17mm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lnSpc>
                          <a:spcPct val="16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6V/50W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6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3.2V/40AH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 vMerge="1">
                  <a:tcPr marL="12700" marR="12700" marT="1270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6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/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 Aluminum die casting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Chip:2835SMD        Chip Brand:Epistar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Rating:IP65   PF&gt;98%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Temperature:2700K-7000K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~65℃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 ROHS LVD EMC certificate approved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31140"/>
            <a:ext cx="4102735" cy="4102735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SL05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/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/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/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/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 Aluminum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Chip:2835SMD        Chip Brand:Epistar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Rating:IP65   PF&gt;98%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Temperature:2700K-7000K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~65℃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 ROHS LVD EMC certificate approved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31140"/>
            <a:ext cx="4102735" cy="4102735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SL06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-5080" y="4565015"/>
          <a:ext cx="14401800" cy="263525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00200"/>
                <a:gridCol w="1600200"/>
                <a:gridCol w="1600200"/>
                <a:gridCol w="1600200"/>
                <a:gridCol w="1600200"/>
                <a:gridCol w="1600200"/>
                <a:gridCol w="1600200"/>
                <a:gridCol w="1600200"/>
                <a:gridCol w="1600200"/>
              </a:tblGrid>
              <a:tr h="103822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Item Number</a:t>
                      </a:r>
                      <a:endParaRPr lang="en-US" sz="1600" b="1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Wattage</a:t>
                      </a:r>
                      <a:endParaRPr lang="en-US" sz="1600" b="1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Led Chip</a:t>
                      </a:r>
                      <a:endParaRPr lang="en-US" sz="1600" b="1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Lamp size</a:t>
                      </a:r>
                      <a:endParaRPr lang="en-US" sz="1600" b="1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Solar Panel Size</a:t>
                      </a:r>
                      <a:endParaRPr lang="en-US" sz="1600" b="1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Solar Panel Power</a:t>
                      </a:r>
                      <a:endParaRPr lang="en-US" sz="1600" b="1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Battery Capacity</a:t>
                      </a:r>
                      <a:endParaRPr lang="en-US" sz="1600" b="1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Luminous Flux</a:t>
                      </a:r>
                      <a:endParaRPr lang="en-US" sz="1600" b="1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Bean Angle</a:t>
                      </a:r>
                      <a:endParaRPr lang="en-US" sz="1600" b="1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</a:tr>
              <a:tr h="299720">
                <a:tc rowSpan="5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SL06</a:t>
                      </a:r>
                      <a:endParaRPr lang="en-US" sz="1600"/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96PCS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350*156*2mm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 row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 row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120-130LM/W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</a:tr>
              <a:tr h="30035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140PCS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260*155*2mm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 vMerge="1">
                  <a:tcPr marL="12700" marR="12700" marT="12700" vert="horz"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18W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18AH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 vMerge="1">
                  <a:tcPr marL="12700" marR="12700" marT="12700" vert="horz" anchor="t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</a:tr>
              <a:tr h="30099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150W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176PCS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510*240*2mm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 vMerge="1">
                  <a:tcPr marL="12700" marR="12700" marT="12700" vert="horz"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25W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24AH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 vMerge="1">
                  <a:tcPr marL="12700" marR="12700" marT="12700" vert="horz" anchor="t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</a:tr>
              <a:tr h="34798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200</a:t>
                      </a: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256</a:t>
                      </a: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PCS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650*280*2mm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 vMerge="1">
                  <a:tcPr marL="12700" marR="12700" marT="12700" vert="horz"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</a:t>
                      </a: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36AH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 vMerge="1">
                  <a:tcPr marL="12700" marR="12700" marT="12700" vert="horz" anchor="t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</a:tr>
              <a:tr h="34798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300</a:t>
                      </a: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362</a:t>
                      </a: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PCS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720*360*2mm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 vMerge="1">
                  <a:tcPr marL="12700" marR="12700" marT="12700" vert="horz"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36</a:t>
                      </a: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48AH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 vMerge="1">
                  <a:tcPr marL="12700" marR="12700" marT="12700" vert="horz" anchor="t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/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/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/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/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 Aluminum die casting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Chip:2835SMD        Chip Brand:Epistar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Rating:IP65   PF&gt;98%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Temperature:2700K-7000K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~65℃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 ROHS LVD EMC certificate approved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31140"/>
            <a:ext cx="4102735" cy="4102735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SL07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0" y="4524188"/>
          <a:ext cx="14401800" cy="2675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00200"/>
                <a:gridCol w="1600200"/>
                <a:gridCol w="1600200"/>
                <a:gridCol w="1600200"/>
                <a:gridCol w="1600200"/>
                <a:gridCol w="1600200"/>
                <a:gridCol w="1600200"/>
                <a:gridCol w="1600200"/>
                <a:gridCol w="1600200"/>
              </a:tblGrid>
              <a:tr h="1155307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Item Number</a:t>
                      </a:r>
                      <a:endParaRPr lang="en-US" sz="1600" b="1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Wattage</a:t>
                      </a:r>
                      <a:endParaRPr lang="en-US" sz="1600" b="1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Led Chip</a:t>
                      </a:r>
                      <a:endParaRPr lang="en-US" sz="1600" b="1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Lamp size</a:t>
                      </a:r>
                      <a:endParaRPr lang="en-US" sz="1600" b="1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Solar Panel Size</a:t>
                      </a:r>
                      <a:endParaRPr lang="en-US" sz="1600" b="1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Solar Panel Power</a:t>
                      </a:r>
                      <a:endParaRPr lang="en-US" sz="1600" b="1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Battery Capacity</a:t>
                      </a:r>
                      <a:endParaRPr lang="en-US" sz="1600" b="1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Luminous Flux</a:t>
                      </a:r>
                      <a:endParaRPr lang="en-US" sz="1600" b="1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Bean Angle</a:t>
                      </a:r>
                      <a:endParaRPr lang="en-US" sz="1600" b="1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</a:tr>
              <a:tr h="321249">
                <a:tc rowSpan="5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SL07</a:t>
                      </a:r>
                      <a:endParaRPr lang="en-US" sz="1600"/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100W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240PCS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260*155*2mm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 row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</a:t>
                      </a: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W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8AH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 row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120-130LM/W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 row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270°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</a:tr>
              <a:tr h="321249">
                <a:tc vMerge="1"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200W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360PCS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392*210*2mm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 vMerge="1">
                  <a:tcPr marL="12700" marR="12700" marT="12700" vert="horz"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12W</a:t>
                      </a:r>
                      <a:endParaRPr lang="en-US" sz="950" b="0" i="0" u="none" strike="noStrike" cap="none" spc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12AH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 vMerge="1">
                  <a:tcPr marL="12700" marR="12700" marT="12700" vert="horz" anchor="ctr"/>
                </a:tc>
                <a:tc vMerge="1">
                  <a:tcPr marL="12700" marR="12700" marT="12700" vert="horz" anchor="ctr"/>
                </a:tc>
              </a:tr>
              <a:tr h="321249">
                <a:tc vMerge="1"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300W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480PCS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448*340*2mm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 vMerge="1"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16W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18AH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 vMerge="1">
                  <a:tcPr marL="12700" marR="12700" marT="12700" vert="horz" anchor="ctr"/>
                </a:tc>
                <a:tc vMerge="1">
                  <a:tcPr marL="12700" marR="12700" marT="12700" vert="horz" anchor="ctr"/>
                </a:tc>
              </a:tr>
              <a:tr h="278193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400W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640PCS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484*260*2mm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 vMerge="1"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18W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24AH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 vMerge="1">
                  <a:tcPr marL="12700" marR="12700" marT="12700" vert="horz" anchor="t"/>
                </a:tc>
                <a:tc vMerge="1">
                  <a:tcPr marL="12700" marR="12700" marT="12700" vert="horz" anchor="ctr"/>
                </a:tc>
              </a:tr>
              <a:tr h="278193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500W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800PCS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510*240*2mm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 vMerge="1"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25W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30AH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/>
                </a:tc>
                <a:tc vMerge="1">
                  <a:tcPr marL="12700" marR="12700" marT="12700" vert="horz" anchor="t"/>
                </a:tc>
                <a:tc vMerge="1">
                  <a:tcPr marL="12700" marR="12700" marT="12700" vert="horz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-5080" y="1460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/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/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/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/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 Aluminum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Chip:2835SMD        Chip Brand:Epistar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Rating:IP65   PF&gt;98%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Temperature:2700K-7000K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~65℃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 ROHS LVD EMC certificate approved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48130" y="221615"/>
            <a:ext cx="4102735" cy="4102735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SL08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  <p:graphicFrame>
        <p:nvGraphicFramePr>
          <p:cNvPr id="5" name="表格 4"/>
          <p:cNvGraphicFramePr/>
          <p:nvPr/>
        </p:nvGraphicFramePr>
        <p:xfrm>
          <a:off x="-5080" y="4799330"/>
          <a:ext cx="14401800" cy="241490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00200"/>
                <a:gridCol w="1600200"/>
                <a:gridCol w="1600200"/>
                <a:gridCol w="1600200"/>
                <a:gridCol w="1600200"/>
                <a:gridCol w="1600200"/>
                <a:gridCol w="1600200"/>
                <a:gridCol w="1600200"/>
                <a:gridCol w="1600200"/>
              </a:tblGrid>
              <a:tr h="123444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Item Number</a:t>
                      </a:r>
                      <a:endParaRPr lang="en-US" sz="1600" b="1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Wattage</a:t>
                      </a:r>
                      <a:endParaRPr lang="en-US" sz="1600" b="1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Led Chip</a:t>
                      </a:r>
                      <a:endParaRPr lang="en-US" sz="1600" b="1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Lamp size</a:t>
                      </a:r>
                      <a:endParaRPr lang="en-US" sz="1600" b="1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Solar Panel Size</a:t>
                      </a:r>
                      <a:endParaRPr lang="en-US" sz="1600" b="1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Solar Panel Power</a:t>
                      </a:r>
                      <a:endParaRPr lang="en-US" sz="1600" b="1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Battery Capacity</a:t>
                      </a:r>
                      <a:endParaRPr lang="en-US" sz="1600" b="1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Luminous Flux</a:t>
                      </a:r>
                      <a:endParaRPr lang="en-US" sz="1600" b="1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Bean Angle</a:t>
                      </a:r>
                      <a:endParaRPr lang="en-US" sz="1600" b="1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</a:tr>
              <a:tr h="295910">
                <a:tc rowSpan="4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SL08</a:t>
                      </a:r>
                      <a:endParaRPr lang="en-US" sz="1600" b="0"/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108PCS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550*320*80mm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 rowSpan="4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Yes</a:t>
                      </a:r>
                      <a:endParaRPr lang="en-US" sz="1600" b="0"/>
                    </a:p>
                  </a:txBody>
                  <a:tcPr marL="12700" marR="12700" marT="12700" vert="horz" anchor="ctr"/>
                </a:tc>
                <a:tc rowSpan="4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Wire</a:t>
                      </a:r>
                      <a:endParaRPr lang="en-US" sz="1600" b="0"/>
                    </a:p>
                  </a:txBody>
                  <a:tcPr marL="12700" marR="12700" marT="12700" vert="horz" anchor="ctr"/>
                </a:tc>
                <a:tc rowSpan="4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&gt;80</a:t>
                      </a:r>
                      <a:endParaRPr lang="en-US" sz="1600" b="0"/>
                    </a:p>
                  </a:txBody>
                  <a:tcPr marL="12700" marR="12700" marT="12700" vert="horz" anchor="ctr"/>
                </a:tc>
                <a:tc rowSpan="4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120-130LM/W</a:t>
                      </a:r>
                      <a:endParaRPr lang="en-US" sz="1600" b="0"/>
                    </a:p>
                  </a:txBody>
                  <a:tcPr marL="12700" marR="12700" marT="12700" vert="horz" anchor="ctr"/>
                </a:tc>
                <a:tc rowSpan="4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270°</a:t>
                      </a:r>
                      <a:endParaRPr lang="en-US" sz="1600" b="0"/>
                    </a:p>
                  </a:txBody>
                  <a:tcPr marL="12700" marR="12700" marT="12700" vert="horz" anchor="ctr"/>
                </a:tc>
              </a:tr>
              <a:tr h="29464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150W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192PCS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550*320*80mm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 vMerge="1">
                  <a:tcPr marL="12700" marR="12700" marT="12700" vert="horz" anchor="ctr"/>
                </a:tc>
                <a:tc vMerge="1">
                  <a:tcPr marL="12700" marR="12700" marT="12700" vert="horz" anchor="t"/>
                </a:tc>
                <a:tc vMerge="1">
                  <a:tcPr marL="12700" marR="12700" marT="12700" vert="horz" anchor="t"/>
                </a:tc>
                <a:tc vMerge="1">
                  <a:tcPr marL="12700" marR="12700" marT="12700" vert="horz" anchor="t"/>
                </a:tc>
                <a:tc vMerge="1">
                  <a:tcPr marL="12700" marR="12700" marT="12700" vert="horz" anchor="ctr"/>
                </a:tc>
              </a:tr>
              <a:tr h="29527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216PCS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550*320*80mm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 vMerge="1">
                  <a:tcPr marL="12700" marR="12700" marT="12700" vert="horz" anchor="ctr"/>
                </a:tc>
                <a:tc vMerge="1">
                  <a:tcPr marL="12700" marR="12700" marT="12700" vert="horz" anchor="t"/>
                </a:tc>
                <a:tc vMerge="1">
                  <a:tcPr marL="12700" marR="12700" marT="12700" vert="horz" anchor="t"/>
                </a:tc>
                <a:tc vMerge="1">
                  <a:tcPr marL="12700" marR="12700" marT="12700" vert="horz" anchor="t"/>
                </a:tc>
                <a:tc vMerge="1">
                  <a:tcPr marL="12700" marR="12700" marT="12700" vert="horz" anchor="ctr"/>
                </a:tc>
              </a:tr>
              <a:tr h="29464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324PCS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550*320*80mm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 vMerge="1">
                  <a:tcPr marL="12700" marR="12700" marT="12700" vert="horz" anchor="ctr"/>
                </a:tc>
                <a:tc vMerge="1">
                  <a:tcPr marL="12700" marR="12700" marT="12700" vert="horz" anchor="t"/>
                </a:tc>
                <a:tc vMerge="1">
                  <a:tcPr marL="12700" marR="12700" marT="12700" vert="horz" anchor="t"/>
                </a:tc>
                <a:tc vMerge="1">
                  <a:tcPr marL="12700" marR="12700" marT="12700" vert="horz" anchor="t"/>
                </a:tc>
                <a:tc vMerge="1">
                  <a:tcPr marL="12700" marR="12700" marT="12700" vert="horz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/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/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/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/>
        </p:nvGraphicFramePr>
        <p:xfrm>
          <a:off x="-1905" y="4853940"/>
          <a:ext cx="14401800" cy="234505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00300"/>
                <a:gridCol w="2400300"/>
                <a:gridCol w="2400300"/>
                <a:gridCol w="2400300"/>
                <a:gridCol w="2400300"/>
                <a:gridCol w="2400300"/>
              </a:tblGrid>
              <a:tr h="95821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Item Number</a:t>
                      </a:r>
                      <a:endParaRPr lang="en-US" sz="1600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Wattage</a:t>
                      </a:r>
                      <a:endParaRPr lang="en-US" sz="1600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LedQuantity</a:t>
                      </a:r>
                      <a:endParaRPr lang="en-US" sz="1600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Battery</a:t>
                      </a:r>
                      <a:endParaRPr lang="en-US" sz="1600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Beam Angle</a:t>
                      </a:r>
                      <a:endParaRPr lang="en-US" sz="1600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Size (mm)</a:t>
                      </a:r>
                      <a:endParaRPr lang="en-US" sz="1600"/>
                    </a:p>
                  </a:txBody>
                  <a:tcPr marL="12700" marR="12700" marT="12700" vert="horz" anchor="ctr">
                    <a:solidFill>
                      <a:srgbClr val="F46D00"/>
                    </a:solidFill>
                  </a:tcPr>
                </a:tc>
              </a:tr>
              <a:tr h="278130">
                <a:tc rowSpan="5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SL09</a:t>
                      </a:r>
                      <a:endParaRPr lang="en-US" sz="1600"/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48PCS* 3030SMD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LiFePO4 battery 32AH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900*385*43mm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</a:tr>
              <a:tr h="27622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72PCS* 3030SMD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LiFePO4 battery 65AH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1060*385*43mm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</a:tr>
              <a:tr h="27813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96PCS* 3030SMD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LiFePO4 battery 78AH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1210*385*43mm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</a:tr>
              <a:tr h="27559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120PCS* 3030SMD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LiFePO4 battery 91AH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1390*385*43mm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</a:tr>
              <a:tr h="27876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80W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192PCS* 3030SMD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LiFePO4 battery 156AH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1805*385*60mm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/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 Aluminum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Chip:5730SMD        Chip Brand:Epistar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Rating:IP65   PF&gt;98%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Temperature:2700K-7000K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~65℃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 ROHS LVD EMC certificate approved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31140"/>
            <a:ext cx="4102735" cy="4102735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SL09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34ccba9b-72b2-41ca-b3a3-a23382db14f3}"/>
</p:tagLst>
</file>

<file path=ppt/tags/tag2.xml><?xml version="1.0" encoding="utf-8"?>
<p:tagLst xmlns:p="http://schemas.openxmlformats.org/presentationml/2006/main">
  <p:tag name="KSO_WM_UNIT_TABLE_BEAUTIFY" val="smartTable{51940ea2-8856-4b94-aa1e-a0641a75e117}"/>
  <p:tag name="TABLE_ENDDRAG_ORIGIN_RECT" val="1134*203"/>
  <p:tag name="TABLE_ENDDRAG_RECT" val="0*361*1134*203"/>
</p:tagLst>
</file>

<file path=ppt/tags/tag3.xml><?xml version="1.0" encoding="utf-8"?>
<p:tagLst xmlns:p="http://schemas.openxmlformats.org/presentationml/2006/main">
  <p:tag name="KSO_WM_UNIT_TABLE_BEAUTIFY" val="smartTable{274e96e4-46e1-41a7-94d7-30a6a91d1f24}"/>
  <p:tag name="TABLE_ENDDRAG_ORIGIN_RECT" val="1134*200"/>
  <p:tag name="TABLE_ENDDRAG_RECT" val="0*366*1134*200"/>
</p:tagLst>
</file>

<file path=ppt/tags/tag4.xml><?xml version="1.0" encoding="utf-8"?>
<p:tagLst xmlns:p="http://schemas.openxmlformats.org/presentationml/2006/main">
  <p:tag name="KSO_WM_UNIT_TABLE_BEAUTIFY" val="smartTable{437da19e-683e-48a9-9165-fa3810c1a790}"/>
</p:tagLst>
</file>

<file path=ppt/tags/tag5.xml><?xml version="1.0" encoding="utf-8"?>
<p:tagLst xmlns:p="http://schemas.openxmlformats.org/presentationml/2006/main">
  <p:tag name="KSO_WM_UNIT_TABLE_BEAUTIFY" val="smartTable{08f2f169-fd56-46a4-999e-123046e70f6c}"/>
  <p:tag name="TABLE_ENDDRAG_ORIGIN_RECT" val="1134*208"/>
  <p:tag name="TABLE_ENDDRAG_RECT" val="0*345*1134*208"/>
</p:tagLst>
</file>

<file path=ppt/tags/tag6.xml><?xml version="1.0" encoding="utf-8"?>
<p:tagLst xmlns:p="http://schemas.openxmlformats.org/presentationml/2006/main">
  <p:tag name="KSO_WM_UNIT_TABLE_BEAUTIFY" val="smartTable{c7ff370c-46bf-4625-8736-261b01617c01}"/>
</p:tagLst>
</file>

<file path=ppt/tags/tag7.xml><?xml version="1.0" encoding="utf-8"?>
<p:tagLst xmlns:p="http://schemas.openxmlformats.org/presentationml/2006/main">
  <p:tag name="KSO_WM_UNIT_TABLE_BEAUTIFY" val="smartTable{c711953b-69df-4223-8580-c6c3d400f869}"/>
  <p:tag name="TABLE_ENDDRAG_ORIGIN_RECT" val="1133*113"/>
  <p:tag name="TABLE_ENDDRAG_RECT" val="0*454*1133*113"/>
</p:tagLst>
</file>

<file path=ppt/tags/tag8.xml><?xml version="1.0" encoding="utf-8"?>
<p:tagLst xmlns:p="http://schemas.openxmlformats.org/presentationml/2006/main">
  <p:tag name="KSO_WM_UNIT_TABLE_BEAUTIFY" val="smartTable{a76f1c4b-cfb3-4f8a-989a-78d77c88b4dc}"/>
</p:tagLst>
</file>

<file path=ppt/tags/tag9.xml><?xml version="1.0" encoding="utf-8"?>
<p:tagLst xmlns:p="http://schemas.openxmlformats.org/presentationml/2006/main">
  <p:tag name="KSO_WPP_MARK_KEY" val="c26535be-9e89-4601-add0-76f37f080b1d"/>
  <p:tag name="COMMONDATA" val="eyJoZGlkIjoiZmY1ZjA1ZWE1ODVhZDljY2NjMWJhZjlkZTFiZWVlOTEifQ==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155285</Words>
  <Application>WPS 演示</Application>
  <PresentationFormat/>
  <Paragraphs>11746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Arial</vt:lpstr>
      <vt:lpstr>宋体</vt:lpstr>
      <vt:lpstr>Wingdings</vt:lpstr>
      <vt:lpstr>Arial</vt:lpstr>
      <vt:lpstr>Wingdings</vt:lpstr>
      <vt:lpstr>微软雅黑</vt:lpstr>
      <vt:lpstr>Arial Unicode MS</vt:lpstr>
      <vt:lpstr>Calibri</vt:lpstr>
      <vt:lpstr>黑体</vt:lpstr>
      <vt:lpstr>Microsoft YaHei UI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别后风波</cp:lastModifiedBy>
  <cp:revision>3</cp:revision>
  <dcterms:created xsi:type="dcterms:W3CDTF">2023-01-09T09:58:00Z</dcterms:created>
  <dcterms:modified xsi:type="dcterms:W3CDTF">2023-01-18T02:13:36Z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49AFD8AE25044989BC7CE3553C146977</vt:lpwstr>
  </property>
  <property fmtid="{D5CDD505-2E9C-101B-9397-08002B2CF9AE}" pid="3" name="KSOProductBuildVer">
    <vt:lpwstr>2052-11.1.0.13703</vt:lpwstr>
  </property>
</Properties>
</file>