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2" r:id="rId3"/>
    <p:sldId id="377" r:id="rId5"/>
    <p:sldId id="378" r:id="rId6"/>
    <p:sldId id="390" r:id="rId7"/>
    <p:sldId id="380" r:id="rId8"/>
    <p:sldId id="379" r:id="rId9"/>
    <p:sldId id="382" r:id="rId10"/>
    <p:sldId id="381" r:id="rId11"/>
    <p:sldId id="383" r:id="rId12"/>
    <p:sldId id="385" r:id="rId13"/>
    <p:sldId id="384" r:id="rId14"/>
    <p:sldId id="392" r:id="rId15"/>
    <p:sldId id="391" r:id="rId16"/>
  </p:sldIdLst>
  <p:sldSz cx="14399895" cy="719963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DEB"/>
    <a:srgbClr val="FADAD5"/>
    <a:srgbClr val="F46D0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7"/>
        <p:guide pos="45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4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415906" y="960000"/>
            <a:ext cx="11573859" cy="269858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415906" y="3737953"/>
            <a:ext cx="11573859" cy="154582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520" spc="2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785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18583" y="812598"/>
            <a:ext cx="12960000" cy="575622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415906" y="2607874"/>
            <a:ext cx="11573859" cy="106960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415906" y="3737953"/>
            <a:ext cx="11573859" cy="49511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2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18583" y="1564724"/>
            <a:ext cx="12955748" cy="499653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51339" y="4040315"/>
            <a:ext cx="9175748" cy="80503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2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351339" y="4845354"/>
            <a:ext cx="9175748" cy="91086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18583" y="1576063"/>
            <a:ext cx="6114331" cy="498519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572756" y="1576063"/>
            <a:ext cx="6114331" cy="498519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18583" y="1500472"/>
            <a:ext cx="6309921" cy="40063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18583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7365059" y="1492629"/>
            <a:ext cx="6309921" cy="40063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7365059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718583" y="1632756"/>
            <a:ext cx="6180800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7500473" y="1632756"/>
            <a:ext cx="6173858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2088347" y="960000"/>
            <a:ext cx="1233071" cy="5280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4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080000" y="960000"/>
            <a:ext cx="10829764" cy="5280000"/>
          </a:xfrm>
        </p:spPr>
        <p:txBody>
          <a:bodyPr vert="eaVert" lIns="46800" tIns="46800" rIns="46800" bIns="46800"/>
          <a:lstStyle>
            <a:lvl1pPr marL="240030" indent="-240030">
              <a:spcAft>
                <a:spcPts val="1000"/>
              </a:spcAft>
              <a:defRPr spc="300"/>
            </a:lvl1pPr>
            <a:lvl2pPr marL="720090" indent="-240030">
              <a:defRPr spc="300"/>
            </a:lvl2pPr>
            <a:lvl3pPr marL="1200150" indent="-240030">
              <a:defRPr spc="300"/>
            </a:lvl3pPr>
            <a:lvl4pPr marL="1680210" indent="-240030">
              <a:defRPr spc="300"/>
            </a:lvl4pPr>
            <a:lvl5pPr marL="2160270" indent="-2400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18583" y="638740"/>
            <a:ext cx="12955748" cy="74078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18583" y="1564724"/>
            <a:ext cx="12955748" cy="499653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72283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861417" y="6629292"/>
            <a:ext cx="4677165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048535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fontAlgn="auto" latinLnBrk="0" hangingPunct="1">
        <a:lnSpc>
          <a:spcPct val="100000"/>
        </a:lnSpc>
        <a:spcBef>
          <a:spcPct val="0"/>
        </a:spcBef>
        <a:buNone/>
        <a:defRPr sz="378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72009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89735" algn="l"/>
          <a:tab pos="1689735" algn="l"/>
          <a:tab pos="1689735" algn="l"/>
          <a:tab pos="1689735" algn="l"/>
        </a:tabLst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20015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8021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16027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8.xml"/><Relationship Id="rId6" Type="http://schemas.openxmlformats.org/officeDocument/2006/relationships/image" Target="../media/image1.jpe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2.xml"/><Relationship Id="rId6" Type="http://schemas.openxmlformats.org/officeDocument/2006/relationships/image" Target="../media/image10.jpeg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8.xml"/><Relationship Id="rId6" Type="http://schemas.openxmlformats.org/officeDocument/2006/relationships/image" Target="../media/image11.png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4.xml"/><Relationship Id="rId6" Type="http://schemas.openxmlformats.org/officeDocument/2006/relationships/image" Target="../media/image12.jpeg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0.xml"/><Relationship Id="rId6" Type="http://schemas.openxmlformats.org/officeDocument/2006/relationships/image" Target="../media/image13.jpeg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4.xml"/><Relationship Id="rId6" Type="http://schemas.openxmlformats.org/officeDocument/2006/relationships/image" Target="../media/image2.jpeg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0.xml"/><Relationship Id="rId6" Type="http://schemas.openxmlformats.org/officeDocument/2006/relationships/image" Target="../media/image3.jpe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6.xml"/><Relationship Id="rId6" Type="http://schemas.openxmlformats.org/officeDocument/2006/relationships/image" Target="../media/image4.jpeg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2.xml"/><Relationship Id="rId6" Type="http://schemas.openxmlformats.org/officeDocument/2006/relationships/image" Target="../media/image5.jpeg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8.xml"/><Relationship Id="rId6" Type="http://schemas.openxmlformats.org/officeDocument/2006/relationships/image" Target="../media/image6.pn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04.xml"/><Relationship Id="rId6" Type="http://schemas.openxmlformats.org/officeDocument/2006/relationships/image" Target="../media/image7.jpe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0.xml"/><Relationship Id="rId6" Type="http://schemas.openxmlformats.org/officeDocument/2006/relationships/image" Target="../media/image8.jpeg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6.xml"/><Relationship Id="rId6" Type="http://schemas.openxmlformats.org/officeDocument/2006/relationships/image" Target="../media/image9.jpeg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058410"/>
          <a:ext cx="14401800" cy="2141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53565"/>
                <a:gridCol w="1672590"/>
                <a:gridCol w="2079625"/>
                <a:gridCol w="3314700"/>
                <a:gridCol w="1660525"/>
                <a:gridCol w="2555875"/>
                <a:gridCol w="126492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Source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Control mode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Luminous Efficiency(lm/w)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Size（mm）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936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DJL01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20W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SMD5050 RGB 64PCS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Easy Remote to change pixel effect, starlit effect, solid color effect.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150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500*500*70/  500*500*60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20W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Wireless Magnet 3D Mirror Led Dance Floor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 90-240VAC, 50/60 hz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Output Voltage: DC12V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Product Size: 500*500*70mm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Power: 15 w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QTY: 60 pcs 5050smd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Color: RGB 3IN1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 ≥100000 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Surface Board:  12mm tempered glass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Packing size:560*560*130mm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Load-bearing: 500kg/pc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NW/GW: 11KG/12KG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DJL01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29653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Open size（mm）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DJL07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SMD 5050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15/20/25/30/35cm,can be customized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 CH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10.5kg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SMD 5050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Frameless panel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Material:Aluminum+PMMA/PS/MS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Voltage:AC85- 265V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Chip Brand 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      CRI&gt;80   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Temperature:-20℃ -50℃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Span：50000hours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Certificate：CE,ROHS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DJL07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ctr"/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291455"/>
          <a:ext cx="14401800" cy="190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DJL11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120w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3W*16pcs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15W*4pcs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16/18 CH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310*215*390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706755"/>
            <a:ext cx="52673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Move Head Wash Lights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  AC 100-240V, 50-60HZ                                                                                                                                   Material: PVC Reflector       Beam Angle: 360 Degree                                                                                                                                             Light Color: RGB +W    (3 in 1)                                                                                                                          Red Laser: 100mw*2pcs      Green Laser 500mw*2pcs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Control mode:  DMX512, Master/Slave, Auto, Sound Active                                                                                           IP: 20    Net Wight: 5.5 KG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Environment temp: -20℃-40℃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DJL11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291455"/>
          <a:ext cx="14401800" cy="190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DJL13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120w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3W*16pcs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15W*4pcs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16/18 CH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310*215*390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706755"/>
            <a:ext cx="52673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Move Head Wash Lights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  AC 100-240V, 50-60HZ                                                                                                                                   Material: PVC Reflector       Beam Angle: 360 Degree                                                                                                                                             Light Color: RGB +W    (3 in 1)                                                                                                                          Red Laser: 100mw*2pcs      Green Laser 500mw*2pcs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Control mode:  DMX512, Master/Slave, Auto, Sound Active                                                                                           IP: 20    Net Wight: 5.5 KG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Environment temp: -20℃-40℃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DJL13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291455"/>
          <a:ext cx="14401800" cy="190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DJL14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120w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3W*16pcs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15W*4pcs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16/18 CH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310*215*390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706755"/>
            <a:ext cx="52673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Move Head Wash Lights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  AC 100-240V, 50-60HZ                                                                                                                                   Material: PVC Reflector       Beam Angle: 360 Degree                                                                                                                                             Light Color: RGB +W    (3 in 1)                                                                                                                          Red Laser: 100mw*2pcs      Green Laser 500mw*2pcs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Control mode:  DMX512, Master/Slave, Auto, Sound Active                                                                                           IP: 20    Net Wight: 5.5 KG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Environment temp: -20℃-40℃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DJL14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980940"/>
          <a:ext cx="14401800" cy="22186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8745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Lamp Source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DMX Channels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Operation Mode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Size（mm）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4170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DJL02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230</a:t>
                      </a:r>
                      <a:r>
                        <a:rPr lang="en-US" sz="1600" b="0"/>
                        <a:t>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230W 7R lamp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16CH</a:t>
                      </a:r>
                      <a:endParaRPr lang="en-US" sz="1600" b="0"/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DMX512, Sound actived, Auto,Master/slave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480*480*600</a:t>
                      </a:r>
                      <a:endParaRPr lang="en-US" sz="1600" b="0"/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</a:tr>
              <a:tr h="34353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380w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4353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500w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344805"/>
            <a:ext cx="526732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Stage Beam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 AC100-240V,50/60 Hz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Pan: 540 degree + fine   Tilt: 270 degree + fine  Zoom range: 7-21°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Dimmer: 0-100% dimmer, from dark to bright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Wheel: 9 colors + open, with rainbow effect                                                                                                                     Static Gobo Wheel: 10 gobos + open, with rotation and running water effect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Rotation gobo wheel: 7 gobos+open                                                                                                                                                                          Environment temp: -20℃-40℃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DJL02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130165"/>
          <a:ext cx="14401800" cy="2069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Lamp Source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Laser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Play mode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Size（mm）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DJL03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15w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RGB White UV Purple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red 650 nm/ green 532 nm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Automatic，Sound active, Strobe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245*153*141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15 Eyes LED Laser Effect Party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 AC110-240V,50/60 Hz                                                                                                                          Power adaptor: DC5V，1A-2A                                                                                                                                               Color Temperature(CCT): 2700K (Soft Warm White)                                                                                                     Color:White/Black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Control Modes: Voice Control/Strobe Mode/DMX512                                                                                                                                                                                   Environment temp: -20℃-40℃                                                                                                                                           Single Weight: 1.15KG  Box Weight: 14.85 KG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DJL03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291455"/>
          <a:ext cx="14401800" cy="190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16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DJL12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120w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3W*16pcs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15W*4pcs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16/18 CH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310*215*390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706755"/>
            <a:ext cx="52673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Move Head Wash Lights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  AC 100-240V, 50-60HZ                                                                                                                                   Material: PVC Reflector       Beam Angle: 360 Degree                                                                                                                                             Light Color: RGB +W    (3 in 1)                                                                                                                          Red Laser: 100mw*2pcs      Green Laser 500mw*2pcs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Control mode:  DMX512, Master/Slave, Auto, Sound Active                                                                                           IP: 20    Net Wight: 5.5 KG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Environment temp: -20℃-40℃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DJL12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20255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DJL06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/>
                        <a:t>15w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/>
                        <a:t>RGB White UV Purple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/>
                        <a:t>red 650 nm/ green 532 nm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/>
                        <a:t>Automatic，Sound active, Strobe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/>
                        <a:t>245*153*141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Led Par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 AC 90-240V, 50-60HZ                                                                                                                  Material: High quantity ABS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Lens angle:  15*45 degree   Color: RGBWA UV (6 in 1)                                                                                             Control Modes: DMX512, Master/Slave, Auto, Sound Active, WIFI ,   Wireless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        Environment temp: -20℃-40℃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DJL06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87743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1788795"/>
                <a:gridCol w="4528820"/>
                <a:gridCol w="1925320"/>
                <a:gridCol w="1890395"/>
                <a:gridCol w="1868170"/>
              </a:tblGrid>
              <a:tr h="136779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Source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Color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Control channels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Size（mm）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477520"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DJL05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75w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6pcs 18W high brightness 6 in 1 leds</a:t>
                      </a:r>
                      <a:endParaRPr lang="en-US" sz="1600" b="0"/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RGBWA UV 6 in 1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6/10 CH</a:t>
                      </a:r>
                      <a:endParaRPr lang="en-US" sz="1600" b="0"/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140*140*240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  <a:tr h="47688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110w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Frameless panel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Material:Aluminum+PMMA/PS/MS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Voltage:AC85- 265V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Chip Brand 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      CRI&gt;80   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Temperature:-20℃ -50℃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Span：50000hours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Certificate：CE,ROHS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DJL05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208905"/>
          <a:ext cx="14401800" cy="1990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988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DJL09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3*1w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RGB LED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Red, green, blue, red/green, red/blue, green/blue and RGB.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EU plug( Other plug is available)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85*85*96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Magic Ball DJ Lights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 AC 100-240V, 50-60HZ                                                                                                           Material: ABS + PC        Beam Angle: 180 Degree                                                                                                                                             Light Color: RGB Color Mixture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Control mode: DMX 512 , Master-Slave, Auto-Running, Sound Control                                                          IP: 22  Net Wight:  185 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Environment temp: -20℃-40℃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DJL09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9676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Open size（mm）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DJL08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LED+Laser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Calibri" panose="020F0502020204030204" charset="-122"/>
                        </a:rPr>
                        <a:t>15kppswith +/-20</a:t>
                      </a:r>
                      <a:r>
                        <a:rPr lang="en-US" sz="1400" b="0">
                          <a:solidFill>
                            <a:srgbClr val="333333"/>
                          </a:solidFill>
                          <a:latin typeface="Arial" panose="020B0604020202020204" charset="-122"/>
                        </a:rPr>
                        <a:t>°</a:t>
                      </a:r>
                      <a:r>
                        <a:rPr lang="en-US" sz="1400" b="0">
                          <a:solidFill>
                            <a:srgbClr val="333333"/>
                          </a:solidFill>
                          <a:latin typeface="Calibri" panose="020F0502020204030204" charset="-122"/>
                        </a:rPr>
                        <a:t>scan angle.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Calibri" panose="020F0502020204030204" charset="-122"/>
                        </a:rPr>
                        <a:t>2000 patterns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200*200*90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5115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Animation Laser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 AC 110-240V, 50-60HZ                                                                                                                 Laser diode type: TTL/ analog modulation                                                                                                        Laser power:  R638nm-300mw, G530nm-150mw, B445nm-600mw                                                                                     Control Modes: Remote Control,Sound, Auto, DMX512(5CH/34CH),Master/Slave                                                                 IP: 25  Net Wight:  3.5KG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Environment temp: -20℃-40℃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55750" y="22987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DJL08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210810"/>
          <a:ext cx="14401800" cy="1846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1988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48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DJL10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4*1w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RGB LED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Red, green, blue, red/green, red/blue, green/blue and RGB.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USB interface power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41*37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USB Party Lights Mini Disco Ball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  DC 5V                                                                                                                                  Material: PVC Reflector       Beam Angle: 180 Degree                                                                                                                                             Light Color: RGB Color Mixture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Control mode: Voice Control light/Sound Control                                                                                        IP: 22    Net Wight:  15 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Environment temp: -20℃-40℃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DJL10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ABLE_BEAUTIFY" val="smartTable{a2f23673-f23a-49ee-a6d8-d62826f97a1e}"/>
</p:tagLst>
</file>

<file path=ppt/tags/tag101.xml><?xml version="1.0" encoding="utf-8"?>
<p:tagLst xmlns:p="http://schemas.openxmlformats.org/presentationml/2006/main">
  <p:tag name="KSO_WM_UNIT_TABLE_BEAUTIFY" val="smartTable{78e08a5f-f4c1-47cd-93fe-c0dfa94794e1}"/>
</p:tagLst>
</file>

<file path=ppt/tags/tag102.xml><?xml version="1.0" encoding="utf-8"?>
<p:tagLst xmlns:p="http://schemas.openxmlformats.org/presentationml/2006/main">
  <p:tag name="KSO_WM_UNIT_TABLE_BEAUTIFY" val="smartTable{00709f48-81f3-461c-9eea-1080eafe2e5b}"/>
  <p:tag name="TABLE_ENDDRAG_ORIGIN_RECT" val="1133*121"/>
  <p:tag name="TABLE_ENDDRAG_RECT" val="0*361*1133*121"/>
  <p:tag name="TABLE_EMPHASIZE_COLOR" val="16415013"/>
</p:tagLst>
</file>

<file path=ppt/tags/tag103.xml><?xml version="1.0" encoding="utf-8"?>
<p:tagLst xmlns:p="http://schemas.openxmlformats.org/presentationml/2006/main">
  <p:tag name="KSO_WM_UNIT_TABLE_BEAUTIFY" val="smartTable{6477d0f9-a824-4f9d-a85f-f8e6cd99508e}"/>
</p:tagLst>
</file>

<file path=ppt/tags/tag1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UNIT_TABLE_BEAUTIFY" val="smartTable{6912f6e2-8fd1-4a4f-9ec0-6aa026056f43}"/>
</p:tagLst>
</file>

<file path=ppt/tags/tag106.xml><?xml version="1.0" encoding="utf-8"?>
<p:tagLst xmlns:p="http://schemas.openxmlformats.org/presentationml/2006/main">
  <p:tag name="KSO_WM_UNIT_TABLE_BEAUTIFY" val="smartTable{a2f23673-f23a-49ee-a6d8-d62826f97a1e}"/>
</p:tagLst>
</file>

<file path=ppt/tags/tag107.xml><?xml version="1.0" encoding="utf-8"?>
<p:tagLst xmlns:p="http://schemas.openxmlformats.org/presentationml/2006/main">
  <p:tag name="KSO_WM_UNIT_TABLE_BEAUTIFY" val="smartTable{78e08a5f-f4c1-47cd-93fe-c0dfa94794e1}"/>
</p:tagLst>
</file>

<file path=ppt/tags/tag108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109.xml><?xml version="1.0" encoding="utf-8"?>
<p:tagLst xmlns:p="http://schemas.openxmlformats.org/presentationml/2006/main">
  <p:tag name="KSO_WM_UNIT_TABLE_BEAUTIFY" val="smartTable{6477d0f9-a824-4f9d-a85f-f8e6cd99508e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TABLE_BEAUTIFY" val="smartTable{6912f6e2-8fd1-4a4f-9ec0-6aa026056f43}"/>
</p:tagLst>
</file>

<file path=ppt/tags/tag112.xml><?xml version="1.0" encoding="utf-8"?>
<p:tagLst xmlns:p="http://schemas.openxmlformats.org/presentationml/2006/main">
  <p:tag name="KSO_WM_UNIT_TABLE_BEAUTIFY" val="smartTable{a2f23673-f23a-49ee-a6d8-d62826f97a1e}"/>
</p:tagLst>
</file>

<file path=ppt/tags/tag113.xml><?xml version="1.0" encoding="utf-8"?>
<p:tagLst xmlns:p="http://schemas.openxmlformats.org/presentationml/2006/main">
  <p:tag name="KSO_WM_UNIT_TABLE_BEAUTIFY" val="smartTable{78e08a5f-f4c1-47cd-93fe-c0dfa94794e1}"/>
</p:tagLst>
</file>

<file path=ppt/tags/tag114.xml><?xml version="1.0" encoding="utf-8"?>
<p:tagLst xmlns:p="http://schemas.openxmlformats.org/presentationml/2006/main">
  <p:tag name="KSO_WM_UNIT_TABLE_BEAUTIFY" val="smartTable{00709f48-81f3-461c-9eea-1080eafe2e5b}"/>
  <p:tag name="TABLE_ENDDRAG_ORIGIN_RECT" val="1133*121"/>
  <p:tag name="TABLE_ENDDRAG_RECT" val="0*361*1133*121"/>
  <p:tag name="TABLE_EMPHASIZE_COLOR" val="16415013"/>
</p:tagLst>
</file>

<file path=ppt/tags/tag115.xml><?xml version="1.0" encoding="utf-8"?>
<p:tagLst xmlns:p="http://schemas.openxmlformats.org/presentationml/2006/main">
  <p:tag name="KSO_WM_UNIT_TABLE_BEAUTIFY" val="smartTable{6477d0f9-a824-4f9d-a85f-f8e6cd99508e}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UNIT_TABLE_BEAUTIFY" val="smartTable{6912f6e2-8fd1-4a4f-9ec0-6aa026056f43}"/>
</p:tagLst>
</file>

<file path=ppt/tags/tag118.xml><?xml version="1.0" encoding="utf-8"?>
<p:tagLst xmlns:p="http://schemas.openxmlformats.org/presentationml/2006/main">
  <p:tag name="KSO_WM_UNIT_TABLE_BEAUTIFY" val="smartTable{a2f23673-f23a-49ee-a6d8-d62826f97a1e}"/>
</p:tagLst>
</file>

<file path=ppt/tags/tag119.xml><?xml version="1.0" encoding="utf-8"?>
<p:tagLst xmlns:p="http://schemas.openxmlformats.org/presentationml/2006/main">
  <p:tag name="KSO_WM_UNIT_TABLE_BEAUTIFY" val="smartTable{78e08a5f-f4c1-47cd-93fe-c0dfa94794e1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121.xml><?xml version="1.0" encoding="utf-8"?>
<p:tagLst xmlns:p="http://schemas.openxmlformats.org/presentationml/2006/main">
  <p:tag name="KSO_WM_UNIT_TABLE_BEAUTIFY" val="smartTable{6477d0f9-a824-4f9d-a85f-f8e6cd99508e}"/>
</p:tagLst>
</file>

<file path=ppt/tags/tag1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p="http://schemas.openxmlformats.org/presentationml/2006/main">
  <p:tag name="KSO_WM_UNIT_TABLE_BEAUTIFY" val="smartTable{6912f6e2-8fd1-4a4f-9ec0-6aa026056f43}"/>
</p:tagLst>
</file>

<file path=ppt/tags/tag124.xml><?xml version="1.0" encoding="utf-8"?>
<p:tagLst xmlns:p="http://schemas.openxmlformats.org/presentationml/2006/main">
  <p:tag name="KSO_WM_UNIT_TABLE_BEAUTIFY" val="smartTable{a2f23673-f23a-49ee-a6d8-d62826f97a1e}"/>
</p:tagLst>
</file>

<file path=ppt/tags/tag125.xml><?xml version="1.0" encoding="utf-8"?>
<p:tagLst xmlns:p="http://schemas.openxmlformats.org/presentationml/2006/main">
  <p:tag name="KSO_WM_UNIT_TABLE_BEAUTIFY" val="smartTable{78e08a5f-f4c1-47cd-93fe-c0dfa94794e1}"/>
</p:tagLst>
</file>

<file path=ppt/tags/tag126.xml><?xml version="1.0" encoding="utf-8"?>
<p:tagLst xmlns:p="http://schemas.openxmlformats.org/presentationml/2006/main">
  <p:tag name="KSO_WM_UNIT_TABLE_BEAUTIFY" val="smartTable{00709f48-81f3-461c-9eea-1080eafe2e5b}"/>
  <p:tag name="TABLE_ENDDRAG_ORIGIN_RECT" val="1134*133"/>
  <p:tag name="TABLE_ENDDRAG_RECT" val="0*433*1134*133"/>
  <p:tag name="TABLE_EMPHASIZE_COLOR" val="16415013"/>
</p:tagLst>
</file>

<file path=ppt/tags/tag127.xml><?xml version="1.0" encoding="utf-8"?>
<p:tagLst xmlns:p="http://schemas.openxmlformats.org/presentationml/2006/main">
  <p:tag name="KSO_WM_UNIT_TABLE_BEAUTIFY" val="smartTable{6477d0f9-a824-4f9d-a85f-f8e6cd99508e}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UNIT_TABLE_BEAUTIFY" val="smartTable{6912f6e2-8fd1-4a4f-9ec0-6aa026056f43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ABLE_BEAUTIFY" val="smartTable{a2f23673-f23a-49ee-a6d8-d62826f97a1e}"/>
</p:tagLst>
</file>

<file path=ppt/tags/tag131.xml><?xml version="1.0" encoding="utf-8"?>
<p:tagLst xmlns:p="http://schemas.openxmlformats.org/presentationml/2006/main">
  <p:tag name="KSO_WM_UNIT_TABLE_BEAUTIFY" val="smartTable{78e08a5f-f4c1-47cd-93fe-c0dfa94794e1}"/>
</p:tagLst>
</file>

<file path=ppt/tags/tag132.xml><?xml version="1.0" encoding="utf-8"?>
<p:tagLst xmlns:p="http://schemas.openxmlformats.org/presentationml/2006/main">
  <p:tag name="KSO_WM_UNIT_TABLE_BEAUTIFY" val="smartTable{00709f48-81f3-461c-9eea-1080eafe2e5b}"/>
  <p:tag name="TABLE_ENDDRAG_ORIGIN_RECT" val="1134*133"/>
  <p:tag name="TABLE_ENDDRAG_RECT" val="0*433*1134*133"/>
  <p:tag name="TABLE_EMPHASIZE_COLOR" val="16415013"/>
</p:tagLst>
</file>

<file path=ppt/tags/tag133.xml><?xml version="1.0" encoding="utf-8"?>
<p:tagLst xmlns:p="http://schemas.openxmlformats.org/presentationml/2006/main">
  <p:tag name="KSO_WM_UNIT_TABLE_BEAUTIFY" val="smartTable{6477d0f9-a824-4f9d-a85f-f8e6cd99508e}"/>
</p:tagLst>
</file>

<file path=ppt/tags/tag13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p="http://schemas.openxmlformats.org/presentationml/2006/main">
  <p:tag name="KSO_WM_UNIT_TABLE_BEAUTIFY" val="smartTable{6912f6e2-8fd1-4a4f-9ec0-6aa026056f43}"/>
</p:tagLst>
</file>

<file path=ppt/tags/tag136.xml><?xml version="1.0" encoding="utf-8"?>
<p:tagLst xmlns:p="http://schemas.openxmlformats.org/presentationml/2006/main">
  <p:tag name="KSO_WM_UNIT_TABLE_BEAUTIFY" val="smartTable{a2f23673-f23a-49ee-a6d8-d62826f97a1e}"/>
</p:tagLst>
</file>

<file path=ppt/tags/tag137.xml><?xml version="1.0" encoding="utf-8"?>
<p:tagLst xmlns:p="http://schemas.openxmlformats.org/presentationml/2006/main">
  <p:tag name="KSO_WM_UNIT_TABLE_BEAUTIFY" val="smartTable{78e08a5f-f4c1-47cd-93fe-c0dfa94794e1}"/>
</p:tagLst>
</file>

<file path=ppt/tags/tag138.xml><?xml version="1.0" encoding="utf-8"?>
<p:tagLst xmlns:p="http://schemas.openxmlformats.org/presentationml/2006/main">
  <p:tag name="KSO_WM_UNIT_TABLE_BEAUTIFY" val="smartTable{00709f48-81f3-461c-9eea-1080eafe2e5b}"/>
  <p:tag name="TABLE_ENDDRAG_ORIGIN_RECT" val="1134*133"/>
  <p:tag name="TABLE_ENDDRAG_RECT" val="0*433*1134*133"/>
  <p:tag name="TABLE_EMPHASIZE_COLOR" val="16415013"/>
</p:tagLst>
</file>

<file path=ppt/tags/tag139.xml><?xml version="1.0" encoding="utf-8"?>
<p:tagLst xmlns:p="http://schemas.openxmlformats.org/presentationml/2006/main">
  <p:tag name="KSO_WM_UNIT_TABLE_BEAUTIFY" val="smartTable{6477d0f9-a824-4f9d-a85f-f8e6cd99508e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p="http://schemas.openxmlformats.org/presentationml/2006/main">
  <p:tag name="COMMONDATA" val="eyJoZGlkIjoiZmY1ZjA1ZWE1ODVhZDljY2NjMWJhZjlkZTFiZWVlOTEifQ=="/>
  <p:tag name="KSO_WPP_MARK_KEY" val="49d8ed71-ab47-4e78-9a6a-3671372a246d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6912f6e2-8fd1-4a4f-9ec0-6aa026056f43}"/>
</p:tagLst>
</file>

<file path=ppt/tags/tag64.xml><?xml version="1.0" encoding="utf-8"?>
<p:tagLst xmlns:p="http://schemas.openxmlformats.org/presentationml/2006/main">
  <p:tag name="KSO_WM_UNIT_TABLE_BEAUTIFY" val="smartTable{a2f23673-f23a-49ee-a6d8-d62826f97a1e}"/>
</p:tagLst>
</file>

<file path=ppt/tags/tag65.xml><?xml version="1.0" encoding="utf-8"?>
<p:tagLst xmlns:p="http://schemas.openxmlformats.org/presentationml/2006/main">
  <p:tag name="KSO_WM_UNIT_TABLE_BEAUTIFY" val="smartTable{78e08a5f-f4c1-47cd-93fe-c0dfa94794e1}"/>
</p:tagLst>
</file>

<file path=ppt/tags/tag66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67.xml><?xml version="1.0" encoding="utf-8"?>
<p:tagLst xmlns:p="http://schemas.openxmlformats.org/presentationml/2006/main">
  <p:tag name="KSO_WM_UNIT_TABLE_BEAUTIFY" val="smartTable{6477d0f9-a824-4f9d-a85f-f8e6cd99508e}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TABLE_BEAUTIFY" val="smartTable{6912f6e2-8fd1-4a4f-9ec0-6aa026056f4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a2f23673-f23a-49ee-a6d8-d62826f97a1e}"/>
</p:tagLst>
</file>

<file path=ppt/tags/tag71.xml><?xml version="1.0" encoding="utf-8"?>
<p:tagLst xmlns:p="http://schemas.openxmlformats.org/presentationml/2006/main">
  <p:tag name="KSO_WM_UNIT_TABLE_BEAUTIFY" val="smartTable{78e08a5f-f4c1-47cd-93fe-c0dfa94794e1}"/>
</p:tagLst>
</file>

<file path=ppt/tags/tag72.xml><?xml version="1.0" encoding="utf-8"?>
<p:tagLst xmlns:p="http://schemas.openxmlformats.org/presentationml/2006/main">
  <p:tag name="KSO_WM_UNIT_TABLE_BEAUTIFY" val="smartTable{00709f48-81f3-461c-9eea-1080eafe2e5b}"/>
  <p:tag name="TABLE_ENDDRAG_ORIGIN_RECT" val="1133*174"/>
  <p:tag name="TABLE_ENDDRAG_RECT" val="0*392*1133*174"/>
  <p:tag name="TABLE_EMPHASIZE_COLOR" val="16415013"/>
</p:tagLst>
</file>

<file path=ppt/tags/tag73.xml><?xml version="1.0" encoding="utf-8"?>
<p:tagLst xmlns:p="http://schemas.openxmlformats.org/presentationml/2006/main">
  <p:tag name="KSO_WM_UNIT_TABLE_BEAUTIFY" val="smartTable{6477d0f9-a824-4f9d-a85f-f8e6cd99508e}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TABLE_BEAUTIFY" val="smartTable{6912f6e2-8fd1-4a4f-9ec0-6aa026056f43}"/>
</p:tagLst>
</file>

<file path=ppt/tags/tag76.xml><?xml version="1.0" encoding="utf-8"?>
<p:tagLst xmlns:p="http://schemas.openxmlformats.org/presentationml/2006/main">
  <p:tag name="KSO_WM_UNIT_TABLE_BEAUTIFY" val="smartTable{a2f23673-f23a-49ee-a6d8-d62826f97a1e}"/>
</p:tagLst>
</file>

<file path=ppt/tags/tag77.xml><?xml version="1.0" encoding="utf-8"?>
<p:tagLst xmlns:p="http://schemas.openxmlformats.org/presentationml/2006/main">
  <p:tag name="KSO_WM_UNIT_TABLE_BEAUTIFY" val="smartTable{78e08a5f-f4c1-47cd-93fe-c0dfa94794e1}"/>
</p:tagLst>
</file>

<file path=ppt/tags/tag78.xml><?xml version="1.0" encoding="utf-8"?>
<p:tagLst xmlns:p="http://schemas.openxmlformats.org/presentationml/2006/main">
  <p:tag name="KSO_WM_UNIT_TABLE_BEAUTIFY" val="smartTable{00709f48-81f3-461c-9eea-1080eafe2e5b}"/>
  <p:tag name="TABLE_ENDDRAG_ORIGIN_RECT" val="1133*137"/>
  <p:tag name="TABLE_ENDDRAG_RECT" val="0*361*1133*137"/>
  <p:tag name="TABLE_EMPHASIZE_COLOR" val="16415013"/>
</p:tagLst>
</file>

<file path=ppt/tags/tag79.xml><?xml version="1.0" encoding="utf-8"?>
<p:tagLst xmlns:p="http://schemas.openxmlformats.org/presentationml/2006/main">
  <p:tag name="KSO_WM_UNIT_TABLE_BEAUTIFY" val="smartTable{6477d0f9-a824-4f9d-a85f-f8e6cd99508e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TABLE_BEAUTIFY" val="smartTable{6912f6e2-8fd1-4a4f-9ec0-6aa026056f43}"/>
</p:tagLst>
</file>

<file path=ppt/tags/tag82.xml><?xml version="1.0" encoding="utf-8"?>
<p:tagLst xmlns:p="http://schemas.openxmlformats.org/presentationml/2006/main">
  <p:tag name="KSO_WM_UNIT_TABLE_BEAUTIFY" val="smartTable{a2f23673-f23a-49ee-a6d8-d62826f97a1e}"/>
</p:tagLst>
</file>

<file path=ppt/tags/tag83.xml><?xml version="1.0" encoding="utf-8"?>
<p:tagLst xmlns:p="http://schemas.openxmlformats.org/presentationml/2006/main">
  <p:tag name="KSO_WM_UNIT_TABLE_BEAUTIFY" val="smartTable{78e08a5f-f4c1-47cd-93fe-c0dfa94794e1}"/>
</p:tagLst>
</file>

<file path=ppt/tags/tag84.xml><?xml version="1.0" encoding="utf-8"?>
<p:tagLst xmlns:p="http://schemas.openxmlformats.org/presentationml/2006/main">
  <p:tag name="KSO_WM_UNIT_TABLE_BEAUTIFY" val="smartTable{00709f48-81f3-461c-9eea-1080eafe2e5b}"/>
  <p:tag name="TABLE_ENDDRAG_ORIGIN_RECT" val="1134*133"/>
  <p:tag name="TABLE_ENDDRAG_RECT" val="0*433*1134*133"/>
  <p:tag name="TABLE_EMPHASIZE_COLOR" val="16415013"/>
</p:tagLst>
</file>

<file path=ppt/tags/tag85.xml><?xml version="1.0" encoding="utf-8"?>
<p:tagLst xmlns:p="http://schemas.openxmlformats.org/presentationml/2006/main">
  <p:tag name="KSO_WM_UNIT_TABLE_BEAUTIFY" val="smartTable{6477d0f9-a824-4f9d-a85f-f8e6cd99508e}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TABLE_BEAUTIFY" val="smartTable{6912f6e2-8fd1-4a4f-9ec0-6aa026056f43}"/>
</p:tagLst>
</file>

<file path=ppt/tags/tag88.xml><?xml version="1.0" encoding="utf-8"?>
<p:tagLst xmlns:p="http://schemas.openxmlformats.org/presentationml/2006/main">
  <p:tag name="KSO_WM_UNIT_TABLE_BEAUTIFY" val="smartTable{a2f23673-f23a-49ee-a6d8-d62826f97a1e}"/>
</p:tagLst>
</file>

<file path=ppt/tags/tag89.xml><?xml version="1.0" encoding="utf-8"?>
<p:tagLst xmlns:p="http://schemas.openxmlformats.org/presentationml/2006/main">
  <p:tag name="KSO_WM_UNIT_TABLE_BEAUTIFY" val="smartTable{78e08a5f-f4c1-47cd-93fe-c0dfa94794e1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91.xml><?xml version="1.0" encoding="utf-8"?>
<p:tagLst xmlns:p="http://schemas.openxmlformats.org/presentationml/2006/main">
  <p:tag name="KSO_WM_UNIT_TABLE_BEAUTIFY" val="smartTable{6477d0f9-a824-4f9d-a85f-f8e6cd99508e}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TABLE_BEAUTIFY" val="smartTable{6912f6e2-8fd1-4a4f-9ec0-6aa026056f43}"/>
</p:tagLst>
</file>

<file path=ppt/tags/tag94.xml><?xml version="1.0" encoding="utf-8"?>
<p:tagLst xmlns:p="http://schemas.openxmlformats.org/presentationml/2006/main">
  <p:tag name="KSO_WM_UNIT_TABLE_BEAUTIFY" val="smartTable{a2f23673-f23a-49ee-a6d8-d62826f97a1e}"/>
</p:tagLst>
</file>

<file path=ppt/tags/tag95.xml><?xml version="1.0" encoding="utf-8"?>
<p:tagLst xmlns:p="http://schemas.openxmlformats.org/presentationml/2006/main">
  <p:tag name="KSO_WM_UNIT_TABLE_BEAUTIFY" val="smartTable{78e08a5f-f4c1-47cd-93fe-c0dfa94794e1}"/>
</p:tagLst>
</file>

<file path=ppt/tags/tag96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4"/>
  <p:tag name="TABLE_EMPHASIZE_COLOR" val="16415013"/>
</p:tagLst>
</file>

<file path=ppt/tags/tag97.xml><?xml version="1.0" encoding="utf-8"?>
<p:tagLst xmlns:p="http://schemas.openxmlformats.org/presentationml/2006/main">
  <p:tag name="KSO_WM_UNIT_TABLE_BEAUTIFY" val="smartTable{6477d0f9-a824-4f9d-a85f-f8e6cd99508e}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UNIT_TABLE_BEAUTIFY" val="smartTable{6912f6e2-8fd1-4a4f-9ec0-6aa026056f43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110522</Words>
  <Application>WPS 演示</Application>
  <PresentationFormat>宽屏</PresentationFormat>
  <Paragraphs>7240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Calibri</vt:lpstr>
      <vt:lpstr>Arial</vt:lpstr>
      <vt:lpstr>Helvetica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别后风波</cp:lastModifiedBy>
  <cp:revision>159</cp:revision>
  <dcterms:created xsi:type="dcterms:W3CDTF">2019-06-19T02:08:00Z</dcterms:created>
  <dcterms:modified xsi:type="dcterms:W3CDTF">2023-01-18T01:36:48Z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6D635D583FA04D2CA818C7428C1714B5</vt:lpwstr>
  </property>
</Properties>
</file>